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2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EA03-9580-44C9-815F-6129A103A291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92CCA-C5A9-4B05-835B-86C08F87F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515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EA03-9580-44C9-815F-6129A103A291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92CCA-C5A9-4B05-835B-86C08F87F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38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EA03-9580-44C9-815F-6129A103A291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92CCA-C5A9-4B05-835B-86C08F87F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9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EA03-9580-44C9-815F-6129A103A291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92CCA-C5A9-4B05-835B-86C08F87F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25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EA03-9580-44C9-815F-6129A103A291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92CCA-C5A9-4B05-835B-86C08F87F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80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EA03-9580-44C9-815F-6129A103A291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92CCA-C5A9-4B05-835B-86C08F87F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02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EA03-9580-44C9-815F-6129A103A291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92CCA-C5A9-4B05-835B-86C08F87F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68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EA03-9580-44C9-815F-6129A103A291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92CCA-C5A9-4B05-835B-86C08F87F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27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EA03-9580-44C9-815F-6129A103A291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92CCA-C5A9-4B05-835B-86C08F87F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675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EA03-9580-44C9-815F-6129A103A291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92CCA-C5A9-4B05-835B-86C08F87F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204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EA03-9580-44C9-815F-6129A103A291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92CCA-C5A9-4B05-835B-86C08F87F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36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FEA03-9580-44C9-815F-6129A103A291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92CCA-C5A9-4B05-835B-86C08F87F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1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10" Type="http://schemas.openxmlformats.org/officeDocument/2006/relationships/image" Target="../media/image6.png"/><Relationship Id="rId4" Type="http://schemas.openxmlformats.org/officeDocument/2006/relationships/slide" Target="slide7.xml"/><Relationship Id="rId9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10" Type="http://schemas.openxmlformats.org/officeDocument/2006/relationships/image" Target="../media/image6.png"/><Relationship Id="rId4" Type="http://schemas.openxmlformats.org/officeDocument/2006/relationships/slide" Target="slide7.xml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10" Type="http://schemas.openxmlformats.org/officeDocument/2006/relationships/image" Target="../media/image6.png"/><Relationship Id="rId4" Type="http://schemas.openxmlformats.org/officeDocument/2006/relationships/slide" Target="slide7.xml"/><Relationship Id="rId9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9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3" Type="http://schemas.openxmlformats.org/officeDocument/2006/relationships/image" Target="../media/image7.png"/><Relationship Id="rId7" Type="http://schemas.openxmlformats.org/officeDocument/2006/relationships/slide" Target="slide6.xml"/><Relationship Id="rId12" Type="http://schemas.openxmlformats.org/officeDocument/2006/relationships/slide" Target="slide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slide" Target="slide10.xml"/><Relationship Id="rId5" Type="http://schemas.openxmlformats.org/officeDocument/2006/relationships/image" Target="../media/image9.png"/><Relationship Id="rId10" Type="http://schemas.openxmlformats.org/officeDocument/2006/relationships/slide" Target="slide9.xml"/><Relationship Id="rId4" Type="http://schemas.openxmlformats.org/officeDocument/2006/relationships/image" Target="../media/image8.png"/><Relationship Id="rId9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1.png"/><Relationship Id="rId7" Type="http://schemas.openxmlformats.org/officeDocument/2006/relationships/slide" Target="slide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2.jpeg"/><Relationship Id="rId7" Type="http://schemas.openxmlformats.org/officeDocument/2006/relationships/slide" Target="slide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4.png"/><Relationship Id="rId7" Type="http://schemas.openxmlformats.org/officeDocument/2006/relationships/slide" Target="slide9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6.png"/><Relationship Id="rId5" Type="http://schemas.openxmlformats.org/officeDocument/2006/relationships/slide" Target="slide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21.11.2017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математики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99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3958" y="653950"/>
            <a:ext cx="10515600" cy="1325563"/>
          </a:xfrm>
        </p:spPr>
        <p:txBody>
          <a:bodyPr/>
          <a:lstStyle/>
          <a:p>
            <a:r>
              <a:rPr lang="ru-RU" dirty="0" smtClean="0"/>
              <a:t>Вратарь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61183" y="2275489"/>
            <a:ext cx="24016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/>
              <a:t>4 * 7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61185" y="2275489"/>
            <a:ext cx="24016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/>
              <a:t>5 * 7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895190" y="2075793"/>
            <a:ext cx="24016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/>
              <a:t>7 * 7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61181" y="2175641"/>
            <a:ext cx="24016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/>
              <a:t>4 * 4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09053" y="1975945"/>
            <a:ext cx="29738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/>
              <a:t>35 * 2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944" y="69695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920763" y="5539707"/>
            <a:ext cx="2974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hlinkClick r:id="rId3" action="ppaction://hlinksldjump"/>
              </a:rPr>
              <a:t>ДЕТЕКТИВ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30899" y="5557678"/>
            <a:ext cx="3231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hlinkClick r:id="rId4" action="ppaction://hlinksldjump"/>
              </a:rPr>
              <a:t>Продавец на АЗС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884106" y="6068422"/>
            <a:ext cx="2073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hlinkClick r:id="rId5" action="ppaction://hlinksldjump"/>
              </a:rPr>
              <a:t>Диспетчер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960730" y="6068496"/>
            <a:ext cx="2196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hlinkClick r:id="rId6" action="ppaction://hlinksldjump"/>
              </a:rPr>
              <a:t>Фармацевт</a:t>
            </a:r>
            <a:endParaRPr lang="ru-RU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470637" y="5557677"/>
            <a:ext cx="1621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hlinkClick r:id="rId7" action="ppaction://hlinksldjump"/>
              </a:rPr>
              <a:t>Вратарь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297309" y="6124482"/>
            <a:ext cx="1289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hlinkClick r:id="rId8" action="ppaction://hlinksldjump"/>
              </a:rPr>
              <a:t>Повар</a:t>
            </a:r>
            <a:endParaRPr lang="ru-RU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726781" y="6068422"/>
            <a:ext cx="1937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hlinkClick r:id="rId9" action="ppaction://hlinksldjump"/>
              </a:rPr>
              <a:t>Бухгалтер</a:t>
            </a:r>
            <a:endParaRPr lang="ru-RU" sz="3200" b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723" y="50409"/>
            <a:ext cx="3318253" cy="192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1414" y="488101"/>
            <a:ext cx="10515600" cy="1325563"/>
          </a:xfrm>
        </p:spPr>
        <p:txBody>
          <a:bodyPr/>
          <a:lstStyle/>
          <a:p>
            <a:r>
              <a:rPr lang="ru-RU" dirty="0" smtClean="0"/>
              <a:t>Повар</a:t>
            </a:r>
            <a:endParaRPr lang="ru-RU" dirty="0"/>
          </a:p>
        </p:txBody>
      </p:sp>
      <p:pic>
        <p:nvPicPr>
          <p:cNvPr id="6146" name="Picture 2" descr="https://wallperz.com/wp-content/uploads/2016/12/14/wallperz.com-201612141345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972" y="0"/>
            <a:ext cx="4092028" cy="2301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8642" y="3297714"/>
            <a:ext cx="7507504" cy="1031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132 : 3 – (511 - 41) : 47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1862" y="5643916"/>
            <a:ext cx="2974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hlinkClick r:id="rId3" action="ppaction://hlinksldjump"/>
              </a:rPr>
              <a:t>ДЕТЕКТИВ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51998" y="5661887"/>
            <a:ext cx="3231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hlinkClick r:id="rId4" action="ppaction://hlinksldjump"/>
              </a:rPr>
              <a:t>Продавец на АЗС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5205" y="6172631"/>
            <a:ext cx="2073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hlinkClick r:id="rId5" action="ppaction://hlinksldjump"/>
              </a:rPr>
              <a:t>Диспетчер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81829" y="6172705"/>
            <a:ext cx="2196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hlinkClick r:id="rId6" action="ppaction://hlinksldjump"/>
              </a:rPr>
              <a:t>Фармацевт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791736" y="5661886"/>
            <a:ext cx="1621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hlinkClick r:id="rId7" action="ppaction://hlinksldjump"/>
              </a:rPr>
              <a:t>Вратарь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618408" y="6228691"/>
            <a:ext cx="1289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hlinkClick r:id="rId8" action="ppaction://hlinksldjump"/>
              </a:rPr>
              <a:t>Повар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047880" y="6172631"/>
            <a:ext cx="1937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hlinkClick r:id="rId9" action="ppaction://hlinksldjump"/>
              </a:rPr>
              <a:t>Бухгалтер</a:t>
            </a:r>
            <a:endParaRPr lang="ru-RU" sz="32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4429" y="58489"/>
            <a:ext cx="3318253" cy="19245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55991" y="2266113"/>
            <a:ext cx="2927404" cy="1031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+ 2 * 2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47513" y="2179218"/>
            <a:ext cx="3440365" cy="10802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 </a:t>
            </a:r>
            <a:r>
              <a:rPr lang="ru-RU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ru-RU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ru-RU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2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41995" y="2235388"/>
            <a:ext cx="4979248" cy="10802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 + 2) * (6 - 5)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37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3" grpId="1"/>
      <p:bldP spid="14" grpId="0"/>
      <p:bldP spid="14" grpId="1"/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3401" y="230405"/>
            <a:ext cx="2693276" cy="1325563"/>
          </a:xfrm>
        </p:spPr>
        <p:txBody>
          <a:bodyPr/>
          <a:lstStyle/>
          <a:p>
            <a:r>
              <a:rPr lang="ru-RU" dirty="0" smtClean="0"/>
              <a:t>Бухгалтер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5400" dirty="0"/>
              <a:t>132 : 3 – (511 - 41) : 47</a:t>
            </a:r>
          </a:p>
          <a:p>
            <a:endParaRPr lang="ru-RU" dirty="0"/>
          </a:p>
        </p:txBody>
      </p:sp>
      <p:pic>
        <p:nvPicPr>
          <p:cNvPr id="7170" name="Picture 2" descr="http://st.depositphotos.com/1001009/3111/i/450/depositphotos_31115571-Bookkee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816" y="2364938"/>
            <a:ext cx="42862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9591" y="5681663"/>
            <a:ext cx="2974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hlinkClick r:id="rId3" action="ppaction://hlinksldjump"/>
              </a:rPr>
              <a:t>ДЕТЕКТИВ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39727" y="5699634"/>
            <a:ext cx="3231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hlinkClick r:id="rId4" action="ppaction://hlinksldjump"/>
              </a:rPr>
              <a:t>Продавец на АЗС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2934" y="6210378"/>
            <a:ext cx="2073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hlinkClick r:id="rId5" action="ppaction://hlinksldjump"/>
              </a:rPr>
              <a:t>Диспетчер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69558" y="6210452"/>
            <a:ext cx="2196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hlinkClick r:id="rId6" action="ppaction://hlinksldjump"/>
              </a:rPr>
              <a:t>Фармацевт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79465" y="5699633"/>
            <a:ext cx="1621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hlinkClick r:id="rId7" action="ppaction://hlinksldjump"/>
              </a:rPr>
              <a:t>Вратарь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06137" y="6266438"/>
            <a:ext cx="1289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hlinkClick r:id="rId8" action="ppaction://hlinksldjump"/>
              </a:rPr>
              <a:t>Повар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35609" y="6210378"/>
            <a:ext cx="1937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hlinkClick r:id="rId9" action="ppaction://hlinksldjump"/>
              </a:rPr>
              <a:t>Бухгалтер</a:t>
            </a:r>
            <a:endParaRPr lang="ru-RU" sz="32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1710"/>
            <a:ext cx="3318253" cy="192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1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2454165" y="1990255"/>
                <a:ext cx="7094483" cy="1116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017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Успех=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Положительный 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настрой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Эффективная работа 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работа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Усвоение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темы </m:t>
                        </m:r>
                      </m:den>
                    </m:f>
                  </m:oMath>
                </a14:m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165" y="1990255"/>
                <a:ext cx="7094483" cy="11167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267059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Положительный </a:t>
            </a:r>
            <a:r>
              <a:rPr lang="ru-RU" dirty="0"/>
              <a:t>настрой – настроение на уроке (0-5 баллов)</a:t>
            </a:r>
          </a:p>
          <a:p>
            <a:pPr marL="0" indent="0">
              <a:buNone/>
            </a:pPr>
            <a:r>
              <a:rPr lang="ru-RU" dirty="0"/>
              <a:t>Эффективная работа – сколько заработали </a:t>
            </a:r>
            <a:r>
              <a:rPr lang="ru-RU" dirty="0" smtClean="0"/>
              <a:t>«Счастливых пятаков»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Усвоение темы – самооценка на уроке (0-5 баллов)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66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images.myshared.ru/17/1132091/slide_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1" t="29425" r="23517" b="20919"/>
          <a:stretch/>
        </p:blipFill>
        <p:spPr bwMode="auto">
          <a:xfrm>
            <a:off x="838200" y="271791"/>
            <a:ext cx="3699641" cy="283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s.myshared.ru/17/1132091/slide_1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8" t="24469" r="15218" b="24566"/>
          <a:stretch/>
        </p:blipFill>
        <p:spPr bwMode="auto">
          <a:xfrm>
            <a:off x="6587357" y="120650"/>
            <a:ext cx="5300873" cy="278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ages.myshared.ru/62/1347979/slide_4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0" t="11980" r="8207" b="17951"/>
          <a:stretch/>
        </p:blipFill>
        <p:spPr bwMode="auto">
          <a:xfrm>
            <a:off x="2688020" y="2909888"/>
            <a:ext cx="6180082" cy="400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60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misster-tour.ru/img_news/h/h030817176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4913"/>
            <a:ext cx="12339145" cy="821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59904" y="5760424"/>
            <a:ext cx="2974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hlinkClick r:id="rId3" action="ppaction://hlinksldjump"/>
              </a:rPr>
              <a:t>ДЕТЕКТИВ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50232" y="5778395"/>
            <a:ext cx="3231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hlinkClick r:id="rId4" action="ppaction://hlinksldjump"/>
              </a:rPr>
              <a:t>Продавец на АЗС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96561" y="6289139"/>
            <a:ext cx="2073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hlinkClick r:id="rId5" action="ppaction://hlinksldjump"/>
              </a:rPr>
              <a:t>Диспетчер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0063" y="6289213"/>
            <a:ext cx="2196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hlinkClick r:id="rId6" action="ppaction://hlinksldjump"/>
              </a:rPr>
              <a:t>Фармацевт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89970" y="5778394"/>
            <a:ext cx="1621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hlinkClick r:id="rId7" action="ppaction://hlinksldjump"/>
              </a:rPr>
              <a:t>Вратарь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316642" y="6345199"/>
            <a:ext cx="1289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hlinkClick r:id="rId8" action="ppaction://hlinksldjump"/>
              </a:rPr>
              <a:t>Повар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46114" y="6289139"/>
            <a:ext cx="1937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hlinkClick r:id="rId9" action="ppaction://hlinksldjump"/>
              </a:rPr>
              <a:t>Бухгалтер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52851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chateaumagic.files.wordpress.com/2016/03/kidbur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2"/>
          <a:stretch/>
        </p:blipFill>
        <p:spPr bwMode="auto">
          <a:xfrm>
            <a:off x="838199" y="365124"/>
            <a:ext cx="5184229" cy="58118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chateaumagic.files.wordpress.com/2016/03/kidbur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99"/>
          <a:stretch/>
        </p:blipFill>
        <p:spPr bwMode="auto">
          <a:xfrm>
            <a:off x="6022428" y="355042"/>
            <a:ext cx="4942490" cy="5831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36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70" y="261615"/>
            <a:ext cx="10366910" cy="6058809"/>
          </a:xfrm>
          <a:prstGeom prst="rect">
            <a:avLst/>
          </a:prstGeom>
        </p:spPr>
      </p:pic>
      <p:pic>
        <p:nvPicPr>
          <p:cNvPr id="18" name="Рисунок 17" descr="http://tuk-i-tuk.ru/published/publicdata/TUKITUK/attachments/SC/products_pictures/Screenshot_13938_en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351" y="3968640"/>
            <a:ext cx="2393600" cy="24673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398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sycabi.net/images/motivator-psycabinet-1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7"/>
          <a:stretch/>
        </p:blipFill>
        <p:spPr bwMode="auto">
          <a:xfrm>
            <a:off x="1743403" y="265277"/>
            <a:ext cx="8705193" cy="608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62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10" y="0"/>
            <a:ext cx="3318253" cy="19245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Детектив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054" y="2320932"/>
            <a:ext cx="2323809" cy="20190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623" y="2212618"/>
            <a:ext cx="2323809" cy="20190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9192" y="2277591"/>
            <a:ext cx="2323809" cy="20190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28145" y="1627843"/>
            <a:ext cx="1012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Петя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43935" y="1627842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Вася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241131" y="1692816"/>
            <a:ext cx="10454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Коля</a:t>
            </a:r>
            <a:endParaRPr lang="ru-RU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74" y="4448295"/>
            <a:ext cx="2084960" cy="240970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91257" y="5688450"/>
            <a:ext cx="2974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hlinkClick r:id="rId7" action="ppaction://hlinksldjump"/>
              </a:rPr>
              <a:t>ДЕТЕКТИВ</a:t>
            </a:r>
            <a:endParaRPr lang="ru-RU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01393" y="5706421"/>
            <a:ext cx="3231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hlinkClick r:id="rId8" action="ppaction://hlinksldjump"/>
              </a:rPr>
              <a:t>Продавец на АЗС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654600" y="6217165"/>
            <a:ext cx="2073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hlinkClick r:id="rId9" action="ppaction://hlinksldjump"/>
              </a:rPr>
              <a:t>Диспетчер</a:t>
            </a:r>
            <a:endParaRPr lang="ru-RU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731224" y="6217239"/>
            <a:ext cx="2196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hlinkClick r:id="rId10" action="ppaction://hlinksldjump"/>
              </a:rPr>
              <a:t>Фармацевт</a:t>
            </a:r>
            <a:endParaRPr lang="ru-RU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241131" y="5706420"/>
            <a:ext cx="1621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hlinkClick r:id="rId11" action="ppaction://hlinksldjump"/>
              </a:rPr>
              <a:t>Вратарь</a:t>
            </a:r>
            <a:endParaRPr lang="ru-RU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067803" y="6273225"/>
            <a:ext cx="1289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hlinkClick r:id="rId12" action="ppaction://hlinksldjump"/>
              </a:rPr>
              <a:t>Повар</a:t>
            </a:r>
            <a:endParaRPr lang="ru-RU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497275" y="6217165"/>
            <a:ext cx="1937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hlinkClick r:id="rId13" action="ppaction://hlinksldjump"/>
              </a:rPr>
              <a:t>Бухгалтер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88269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10" y="0"/>
            <a:ext cx="3318253" cy="19245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2517" y="431286"/>
            <a:ext cx="10515600" cy="1325563"/>
          </a:xfrm>
        </p:spPr>
        <p:txBody>
          <a:bodyPr/>
          <a:lstStyle/>
          <a:p>
            <a:r>
              <a:rPr lang="ru-RU" dirty="0" smtClean="0"/>
              <a:t>Продавец на АЗС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38703"/>
            <a:ext cx="10515600" cy="138736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 вам на заправке приехал клиент. Ему нужно залить в бак 13 литров бензина по 35 рублей. Сколько денег вы должны получить у него?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545" y="0"/>
            <a:ext cx="4272455" cy="2136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1447" y="5688450"/>
            <a:ext cx="2974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hlinkClick r:id="rId4" action="ppaction://hlinksldjump"/>
              </a:rPr>
              <a:t>ДЕТЕКТИВ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31583" y="5706421"/>
            <a:ext cx="3231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hlinkClick r:id="rId5" action="ppaction://hlinksldjump"/>
              </a:rPr>
              <a:t>Продавец на АЗС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84790" y="6217165"/>
            <a:ext cx="2073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hlinkClick r:id="rId6" action="ppaction://hlinksldjump"/>
              </a:rPr>
              <a:t>Диспетчер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61414" y="6217239"/>
            <a:ext cx="2196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hlinkClick r:id="rId7" action="ppaction://hlinksldjump"/>
              </a:rPr>
              <a:t>Фармацевт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71321" y="5706420"/>
            <a:ext cx="1621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hlinkClick r:id="rId8" action="ppaction://hlinksldjump"/>
              </a:rPr>
              <a:t>Вратарь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97993" y="6273225"/>
            <a:ext cx="1289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hlinkClick r:id="rId9" action="ppaction://hlinksldjump"/>
              </a:rPr>
              <a:t>Повар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27465" y="6217165"/>
            <a:ext cx="1937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hlinkClick r:id="rId10" action="ppaction://hlinksldjump"/>
              </a:rPr>
              <a:t>Бухгалтер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82998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10" y="0"/>
            <a:ext cx="3318253" cy="19245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3648" y="259436"/>
            <a:ext cx="10515600" cy="1325563"/>
          </a:xfrm>
        </p:spPr>
        <p:txBody>
          <a:bodyPr/>
          <a:lstStyle/>
          <a:p>
            <a:r>
              <a:rPr lang="ru-RU" dirty="0" smtClean="0"/>
              <a:t>Диспетчер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8537" y="1464395"/>
            <a:ext cx="10515600" cy="3454784"/>
          </a:xfrm>
        </p:spPr>
        <p:txBody>
          <a:bodyPr/>
          <a:lstStyle/>
          <a:p>
            <a:r>
              <a:rPr lang="ru-RU" dirty="0"/>
              <a:t>Вы работаете диспетчером в крупной компании, которая занимается грузоперевозками. Выша задача </a:t>
            </a:r>
            <a:r>
              <a:rPr lang="ru-RU" dirty="0"/>
              <a:t>не выполняя вычислений </a:t>
            </a:r>
            <a:r>
              <a:rPr lang="ru-RU" dirty="0" smtClean="0"/>
              <a:t>определить</a:t>
            </a:r>
            <a:r>
              <a:rPr lang="ru-RU" dirty="0"/>
              <a:t>, какое транспортное средство будет находится всех дальше от дома? </a:t>
            </a:r>
          </a:p>
          <a:p>
            <a:endParaRPr lang="ru-RU" dirty="0"/>
          </a:p>
        </p:txBody>
      </p:sp>
      <p:pic>
        <p:nvPicPr>
          <p:cNvPr id="4100" name="Picture 4" descr="https://www.bestru.ru/files/adv_img/209be96cc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916" y="3940197"/>
            <a:ext cx="3817335" cy="246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034208"/>
              </p:ext>
            </p:extLst>
          </p:nvPr>
        </p:nvGraphicFramePr>
        <p:xfrm>
          <a:off x="2914523" y="3375378"/>
          <a:ext cx="5145788" cy="2054546"/>
        </p:xfrm>
        <a:graphic>
          <a:graphicData uri="http://schemas.openxmlformats.org/drawingml/2006/table">
            <a:tbl>
              <a:tblPr firstRow="1" firstCol="1" bandRow="1"/>
              <a:tblGrid>
                <a:gridCol w="899609">
                  <a:extLst>
                    <a:ext uri="{9D8B030D-6E8A-4147-A177-3AD203B41FA5}">
                      <a16:colId xmlns:a16="http://schemas.microsoft.com/office/drawing/2014/main" val="4013146780"/>
                    </a:ext>
                  </a:extLst>
                </a:gridCol>
                <a:gridCol w="1755228">
                  <a:extLst>
                    <a:ext uri="{9D8B030D-6E8A-4147-A177-3AD203B41FA5}">
                      <a16:colId xmlns:a16="http://schemas.microsoft.com/office/drawing/2014/main" val="4050111246"/>
                    </a:ext>
                  </a:extLst>
                </a:gridCol>
                <a:gridCol w="1502979">
                  <a:extLst>
                    <a:ext uri="{9D8B030D-6E8A-4147-A177-3AD203B41FA5}">
                      <a16:colId xmlns:a16="http://schemas.microsoft.com/office/drawing/2014/main" val="4017547169"/>
                    </a:ext>
                  </a:extLst>
                </a:gridCol>
                <a:gridCol w="987972">
                  <a:extLst>
                    <a:ext uri="{9D8B030D-6E8A-4147-A177-3AD203B41FA5}">
                      <a16:colId xmlns:a16="http://schemas.microsoft.com/office/drawing/2014/main" val="34852196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Скорость транспортного средства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движения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271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т.с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71924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т.с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2692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т.с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1058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т.с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482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т.с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59828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т.с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150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59904" y="5760424"/>
            <a:ext cx="2974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hlinkClick r:id="rId4" action="ppaction://hlinksldjump"/>
              </a:rPr>
              <a:t>ДЕТЕКТИВ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50232" y="5778395"/>
            <a:ext cx="3231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hlinkClick r:id="rId5" action="ppaction://hlinksldjump"/>
              </a:rPr>
              <a:t>Продавец на АЗС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-96561" y="6289139"/>
            <a:ext cx="2073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hlinkClick r:id="rId6" action="ppaction://hlinksldjump"/>
              </a:rPr>
              <a:t>Диспетчер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80063" y="6289213"/>
            <a:ext cx="2196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hlinkClick r:id="rId7" action="ppaction://hlinksldjump"/>
              </a:rPr>
              <a:t>Фармацевт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89970" y="5778394"/>
            <a:ext cx="1621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hlinkClick r:id="rId8" action="ppaction://hlinksldjump"/>
              </a:rPr>
              <a:t>Вратарь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316642" y="6345199"/>
            <a:ext cx="1289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hlinkClick r:id="rId9" action="ppaction://hlinksldjump"/>
              </a:rPr>
              <a:t>Повар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46114" y="6289139"/>
            <a:ext cx="1937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hlinkClick r:id="rId10" action="ppaction://hlinksldjump"/>
              </a:rPr>
              <a:t>Бухгалтер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285933" y="4669169"/>
            <a:ext cx="48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23782" y="4431863"/>
            <a:ext cx="48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81045" y="3973758"/>
            <a:ext cx="48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81045" y="4199472"/>
            <a:ext cx="48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81045" y="4899763"/>
            <a:ext cx="48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85933" y="5119584"/>
            <a:ext cx="48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6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8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1225" y="380176"/>
            <a:ext cx="10515600" cy="1325563"/>
          </a:xfrm>
        </p:spPr>
        <p:txBody>
          <a:bodyPr/>
          <a:lstStyle/>
          <a:p>
            <a:r>
              <a:rPr lang="ru-RU" dirty="0" smtClean="0"/>
              <a:t>Фармацевт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47809"/>
            <a:ext cx="10515600" cy="1863506"/>
          </a:xfrm>
        </p:spPr>
        <p:txBody>
          <a:bodyPr/>
          <a:lstStyle/>
          <a:p>
            <a:r>
              <a:rPr lang="ru-RU" dirty="0"/>
              <a:t>Старушке доктор прописал лекарство, которое нужно пить 3 раза в день по </a:t>
            </a:r>
            <a:r>
              <a:rPr lang="ru-RU" dirty="0" smtClean="0"/>
              <a:t>1 таблетке </a:t>
            </a:r>
            <a:r>
              <a:rPr lang="ru-RU" dirty="0"/>
              <a:t>в течении </a:t>
            </a:r>
            <a:r>
              <a:rPr lang="ru-RU" dirty="0" smtClean="0"/>
              <a:t>30 дней. </a:t>
            </a:r>
            <a:r>
              <a:rPr lang="ru-RU" dirty="0"/>
              <a:t>В одной упаковке </a:t>
            </a:r>
            <a:r>
              <a:rPr lang="ru-RU" dirty="0" smtClean="0"/>
              <a:t>7 </a:t>
            </a:r>
            <a:r>
              <a:rPr lang="ru-RU" dirty="0"/>
              <a:t>таблеток. Сколько упаковок нужно купить? И сколько таблеток останется?</a:t>
            </a:r>
          </a:p>
          <a:p>
            <a:endParaRPr lang="ru-RU" dirty="0"/>
          </a:p>
        </p:txBody>
      </p:sp>
      <p:pic>
        <p:nvPicPr>
          <p:cNvPr id="5122" name="Picture 2" descr="https://legkopolezno.ru/wp-content/uploads/2016/09/rabota-farmatsev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179" y="0"/>
            <a:ext cx="3373821" cy="2247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44007"/>
            <a:ext cx="2913993" cy="2913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988096" y="5515125"/>
            <a:ext cx="2974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hlinkClick r:id="rId4" action="ppaction://hlinksldjump"/>
              </a:rPr>
              <a:t>ДЕТЕКТИВ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98232" y="5533096"/>
            <a:ext cx="3231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hlinkClick r:id="rId5" action="ppaction://hlinksldjump"/>
              </a:rPr>
              <a:t>Продавец на АЗС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51439" y="6043840"/>
            <a:ext cx="2073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hlinkClick r:id="rId6" action="ppaction://hlinksldjump"/>
              </a:rPr>
              <a:t>Диспетчер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28063" y="6043914"/>
            <a:ext cx="2196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hlinkClick r:id="rId7" action="ppaction://hlinksldjump"/>
              </a:rPr>
              <a:t>Фармацевт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537970" y="5533095"/>
            <a:ext cx="1621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hlinkClick r:id="rId8" action="ppaction://hlinksldjump"/>
              </a:rPr>
              <a:t>Вратарь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364642" y="6099900"/>
            <a:ext cx="1289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hlinkClick r:id="rId9" action="ppaction://hlinksldjump"/>
              </a:rPr>
              <a:t>Повар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794114" y="6043840"/>
            <a:ext cx="1937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hlinkClick r:id="rId10" action="ppaction://hlinksldjump"/>
              </a:rPr>
              <a:t>Бухгалтер</a:t>
            </a:r>
            <a:endParaRPr lang="ru-RU" sz="32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8356" y="0"/>
            <a:ext cx="3318253" cy="192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302</Words>
  <Application>Microsoft Office PowerPoint</Application>
  <PresentationFormat>Широкоэкранный</PresentationFormat>
  <Paragraphs>116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 New Roman</vt:lpstr>
      <vt:lpstr>Тема Office</vt:lpstr>
      <vt:lpstr>21.11.2017</vt:lpstr>
      <vt:lpstr>Презентация PowerPoint</vt:lpstr>
      <vt:lpstr>Презентация PowerPoint</vt:lpstr>
      <vt:lpstr>Презентация PowerPoint</vt:lpstr>
      <vt:lpstr>Презентация PowerPoint</vt:lpstr>
      <vt:lpstr>Детектив</vt:lpstr>
      <vt:lpstr>Продавец на АЗС</vt:lpstr>
      <vt:lpstr>Диспетчер</vt:lpstr>
      <vt:lpstr>Фармацевт</vt:lpstr>
      <vt:lpstr>Вратарь</vt:lpstr>
      <vt:lpstr>Повар</vt:lpstr>
      <vt:lpstr>Бухгалтер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21.11.2017</dc:title>
  <dc:creator>Пользователь Windows</dc:creator>
  <cp:lastModifiedBy>Пользователь Windows</cp:lastModifiedBy>
  <cp:revision>17</cp:revision>
  <dcterms:created xsi:type="dcterms:W3CDTF">2017-11-18T16:49:15Z</dcterms:created>
  <dcterms:modified xsi:type="dcterms:W3CDTF">2017-11-20T19:30:00Z</dcterms:modified>
</cp:coreProperties>
</file>