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9" r:id="rId13"/>
    <p:sldId id="275" r:id="rId14"/>
    <p:sldId id="266" r:id="rId15"/>
    <p:sldId id="268" r:id="rId16"/>
    <p:sldId id="276" r:id="rId17"/>
    <p:sldId id="274" r:id="rId18"/>
    <p:sldId id="270" r:id="rId19"/>
    <p:sldId id="277" r:id="rId20"/>
    <p:sldId id="272" r:id="rId21"/>
    <p:sldId id="267" r:id="rId22"/>
    <p:sldId id="27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7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3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4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3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7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1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9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1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AB80-E13B-46D0-99A6-63FDE1E589C5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22CA-1B87-4F96-A92B-C3FA0A93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9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на многогранники, цилиндр, конус, шар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8504" y="4691802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Токарева Инна Александровна</a:t>
            </a:r>
          </a:p>
          <a:p>
            <a:pPr algn="r"/>
            <a:r>
              <a:rPr lang="ru-RU" dirty="0" smtClean="0"/>
              <a:t>МБОУ гимназия №1</a:t>
            </a:r>
          </a:p>
          <a:p>
            <a:pPr algn="r"/>
            <a:r>
              <a:rPr lang="ru-RU" dirty="0" smtClean="0"/>
              <a:t>Г. Липецк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89553"/>
            <a:ext cx="10515600" cy="849900"/>
          </a:xfrm>
        </p:spPr>
        <p:txBody>
          <a:bodyPr/>
          <a:lstStyle/>
          <a:p>
            <a:pPr algn="ctr"/>
            <a:r>
              <a:rPr lang="ru-RU" dirty="0" smtClean="0"/>
              <a:t>Тест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24" y="1516652"/>
            <a:ext cx="6054981" cy="4475979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199" y="1516652"/>
            <a:ext cx="5823407" cy="447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324" y="2242353"/>
            <a:ext cx="10729351" cy="237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myshared.ru/17/1058068/slide_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9157" y="621668"/>
            <a:ext cx="9113686" cy="621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9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dok.opredelim.com/pars_docs/refs/5/4826/img1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46547" y="576970"/>
            <a:ext cx="9150263" cy="627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8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всякий цилиндр можно вписать сферу, если его осевое сечение квадрат.</a:t>
            </a:r>
          </a:p>
          <a:p>
            <a:endParaRPr lang="ru-RU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любого цилиндра можно описать сферу. Основания цилиндра являются сечениями сферы.</a:t>
            </a:r>
            <a:endParaRPr lang="ru-RU" sz="4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59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uslide.ru/images/13/19341/960/img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5858" y="841113"/>
            <a:ext cx="8639871" cy="647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ok.opredelim.com/pars_docs/refs/6/5917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4271" y="736720"/>
            <a:ext cx="8161707" cy="61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1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dok.opredelim.com/pars_docs/refs/6/5917/img2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84126" y="365125"/>
            <a:ext cx="9475939" cy="64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ppt4web.ru/images/111/7601/640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1052" y="183666"/>
            <a:ext cx="8324546" cy="624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3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6403" y="1011364"/>
            <a:ext cx="10185489" cy="18696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873" y="2271850"/>
            <a:ext cx="4983268" cy="43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3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bigslide.ru/images/6/5072/831/img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657490" cy="798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7916" y="2250654"/>
            <a:ext cx="5639159" cy="2258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5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bigslide.ru/images/1/658/960/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5545" y="0"/>
            <a:ext cx="9068844" cy="68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42159" y="5260932"/>
            <a:ext cx="1716066" cy="638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1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bigslide.ru/images/6/5072/960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99834" cy="787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583" y="2313017"/>
            <a:ext cx="5651482" cy="30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299" y="1061231"/>
            <a:ext cx="10075532" cy="16724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4065" y="1994654"/>
            <a:ext cx="3869283" cy="4485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3316" y="980653"/>
            <a:ext cx="167225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АВ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4694" y="1068800"/>
            <a:ext cx="9719076" cy="11107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307" y="1866378"/>
            <a:ext cx="4296427" cy="48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768" y="1010149"/>
            <a:ext cx="10627651" cy="1764106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7594" y="2063620"/>
            <a:ext cx="37422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666" y="1152394"/>
            <a:ext cx="10373401" cy="1218375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4332" y="2101198"/>
            <a:ext cx="4052291" cy="43513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725" y="2370769"/>
            <a:ext cx="2593350" cy="67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027906"/>
            <a:ext cx="10017451" cy="243675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488" y="2132113"/>
            <a:ext cx="4037777" cy="45818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66795" y="2346489"/>
            <a:ext cx="59503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к задачам: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691450"/>
            <a:ext cx="10515600" cy="176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60</Words>
  <Application>Microsoft Office PowerPoint</Application>
  <PresentationFormat>Широкоэкранный</PresentationFormat>
  <Paragraphs>13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Решение задач на многогранники, цилиндр, конус, шар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 к задачам:</vt:lpstr>
      <vt:lpstr>Тест </vt:lpstr>
      <vt:lpstr>Ответы: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многогранники, цилиндр, конус, шар</dc:title>
  <dc:creator>User</dc:creator>
  <cp:lastModifiedBy>RePack by Diakov</cp:lastModifiedBy>
  <cp:revision>15</cp:revision>
  <dcterms:created xsi:type="dcterms:W3CDTF">2016-12-14T14:09:23Z</dcterms:created>
  <dcterms:modified xsi:type="dcterms:W3CDTF">2019-09-27T17:54:51Z</dcterms:modified>
</cp:coreProperties>
</file>