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78" r:id="rId2"/>
    <p:sldId id="379" r:id="rId3"/>
    <p:sldId id="380" r:id="rId4"/>
    <p:sldId id="381" r:id="rId5"/>
    <p:sldId id="382" r:id="rId6"/>
    <p:sldId id="335" r:id="rId7"/>
    <p:sldId id="342" r:id="rId8"/>
    <p:sldId id="383" r:id="rId9"/>
    <p:sldId id="340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86" autoAdjust="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87FA6-92F1-435D-970D-93866A145CA1}" type="datetimeFigureOut">
              <a:rPr lang="ru-RU" smtClean="0"/>
              <a:pPr/>
              <a:t>30.12.2024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F11F0-86DA-4D7F-9BD0-156BB25A3D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414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816591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298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644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0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4414496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962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1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175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071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03709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38174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39778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pos="6912">
          <p15:clr>
            <a:srgbClr val="F26B43"/>
          </p15:clr>
        </p15:guide>
        <p15:guide id="4294967295" pos="936">
          <p15:clr>
            <a:srgbClr val="F26B43"/>
          </p15:clr>
        </p15:guide>
        <p15:guide id="4294967295" pos="864">
          <p15:clr>
            <a:srgbClr val="F26B43"/>
          </p15:clr>
        </p15:guide>
        <p15:guide id="4294967295" orient="horz" pos="1368">
          <p15:clr>
            <a:srgbClr val="F26B43"/>
          </p15:clr>
        </p15:guide>
        <p15:guide id="4294967295" orient="horz" pos="1440">
          <p15:clr>
            <a:srgbClr val="F26B43"/>
          </p15:clr>
        </p15:guide>
        <p15:guide id="4294967295" orient="horz" pos="3696">
          <p15:clr>
            <a:srgbClr val="F26B43"/>
          </p15:clr>
        </p15:guide>
        <p15:guide id="4294967295" orient="horz" pos="432">
          <p15:clr>
            <a:srgbClr val="F26B43"/>
          </p15:clr>
        </p15:guide>
        <p15:guide id="4294967295" orient="horz" pos="1512">
          <p15:clr>
            <a:srgbClr val="F26B43"/>
          </p15:clr>
        </p15:guide>
        <p15:guide id="4294967295" pos="5184">
          <p15:clr>
            <a:srgbClr val="F26B43"/>
          </p15:clr>
        </p15:guide>
        <p15:guide id="4294967295" pos="702">
          <p15:clr>
            <a:srgbClr val="F26B43"/>
          </p15:clr>
        </p15:guide>
        <p15:guide id="4294967295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03" y="882314"/>
            <a:ext cx="6984776" cy="492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91896" y="260648"/>
            <a:ext cx="5474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Муниципальное общеобразовательное учреждение</a:t>
            </a:r>
          </a:p>
          <a:p>
            <a:pPr algn="ctr"/>
            <a:r>
              <a:rPr lang="ru-RU" b="1" dirty="0" smtClean="0"/>
              <a:t>Фоминская средняя школа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183998" y="5661248"/>
            <a:ext cx="44264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b="1" dirty="0" smtClean="0"/>
              <a:t>Мохова Е.А. </a:t>
            </a:r>
          </a:p>
          <a:p>
            <a:pPr algn="r"/>
            <a:r>
              <a:rPr lang="ru-RU" sz="2000" b="1" dirty="0" smtClean="0"/>
              <a:t>учитель русского языка и литературы </a:t>
            </a:r>
          </a:p>
          <a:p>
            <a:pPr algn="r"/>
            <a:r>
              <a:rPr lang="ru-RU" sz="2000" b="1" dirty="0" smtClean="0"/>
              <a:t>руководитель школьного музея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86622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827584" y="332656"/>
            <a:ext cx="806489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 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Музей в чемодане» играет большую познавательную и воспитательную роль для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школьников,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а также способствует укреплению сотрудничества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школы и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семьи.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Helvetica" charset="-52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Практика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показывает, что создание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такого музея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способствует возникновению </a:t>
            </a:r>
            <a:r>
              <a:rPr lang="ru-RU" sz="2000" b="1" dirty="0">
                <a:latin typeface="Helvetica" charset="-52"/>
                <a:ea typeface="Times New Roman" pitchFamily="18" charset="0"/>
                <a:cs typeface="Times New Roman" pitchFamily="18" charset="0"/>
              </a:rPr>
              <a:t>интереса </a:t>
            </a:r>
            <a:r>
              <a:rPr lang="ru-RU" sz="2000" b="1" dirty="0" smtClean="0">
                <a:latin typeface="Helvetica" charset="-52"/>
                <a:ea typeface="Times New Roman" pitchFamily="18" charset="0"/>
                <a:cs typeface="Times New Roman" pitchFamily="18" charset="0"/>
              </a:rPr>
              <a:t>и желания </a:t>
            </a:r>
            <a:r>
              <a:rPr lang="ru-RU" sz="2000" b="1" dirty="0">
                <a:latin typeface="Helvetica" charset="-52"/>
                <a:ea typeface="Times New Roman" pitchFamily="18" charset="0"/>
                <a:cs typeface="Times New Roman" pitchFamily="18" charset="0"/>
              </a:rPr>
              <a:t>узнать </a:t>
            </a:r>
            <a:r>
              <a:rPr lang="ru-RU" sz="2000" b="1" dirty="0" smtClean="0">
                <a:latin typeface="Helvetica" charset="-52"/>
                <a:ea typeface="Times New Roman" pitchFamily="18" charset="0"/>
                <a:cs typeface="Times New Roman" pitchFamily="18" charset="0"/>
              </a:rPr>
              <a:t>больше как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у детей, так и у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Helvetica" charset="-52"/>
                <a:ea typeface="Times New Roman" pitchFamily="18" charset="0"/>
                <a:cs typeface="Times New Roman" pitchFamily="18" charset="0"/>
              </a:rPr>
              <a:t>взрослых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6" r="25964"/>
          <a:stretch/>
        </p:blipFill>
        <p:spPr>
          <a:xfrm>
            <a:off x="748704" y="2564904"/>
            <a:ext cx="3145266" cy="28083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4" t="17355" b="16695"/>
          <a:stretch/>
        </p:blipFill>
        <p:spPr>
          <a:xfrm>
            <a:off x="6239992" y="2564904"/>
            <a:ext cx="2747039" cy="32403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9" t="19520" r="22179" b="1221"/>
          <a:stretch/>
        </p:blipFill>
        <p:spPr>
          <a:xfrm>
            <a:off x="3983666" y="3636344"/>
            <a:ext cx="2153769" cy="3041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3356992"/>
            <a:ext cx="7272808" cy="295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последнее время, совершенствуя работу с экспонатами и экскурсантами, музеи активно используют разнообразные инновационные технологии, привлекая к участию посетителей (театрализации, интеллектуальные и ролевые игры, погружения в историческую атмосферу, интегрированные уроки, музейные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праздники,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квесты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т.д.) В своей деятельности они отходят от стереотипа – музея с застеклёнными экспозициями и табличками «Руками не трогать». Всё чаще экспонаты извлекаются из витрин и включаются в сферу общения всех тех, кто посещает музей. 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4664"/>
            <a:ext cx="3263389" cy="230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33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852936"/>
            <a:ext cx="74888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dirty="0"/>
              <a:t>Одной из интерактивных форм работы с музейными предметами, документами и материалами является так называемая идея создания </a:t>
            </a:r>
            <a:r>
              <a:rPr lang="ru-RU" dirty="0" smtClean="0"/>
              <a:t>«Музея </a:t>
            </a:r>
            <a:r>
              <a:rPr lang="ru-RU" dirty="0"/>
              <a:t>в чемодане», которая сегодня стала активно внедряться в практику. Экспозиция умещается в одном или нескольких чемоданах с музейными экспонатами, а также рисунками, текстами, фотодокументами, слайдами, фильмами, творческими заданиями. Отобранные вещи и материалы должны легко помещаться в чемодан</a:t>
            </a:r>
            <a:r>
              <a:rPr lang="ru-RU" dirty="0" smtClean="0"/>
              <a:t>.</a:t>
            </a:r>
          </a:p>
          <a:p>
            <a:pPr algn="ctr" fontAlgn="base"/>
            <a:endParaRPr lang="ru-RU" dirty="0" smtClean="0"/>
          </a:p>
          <a:p>
            <a:pPr algn="ctr" fontAlgn="base"/>
            <a:r>
              <a:rPr lang="ru-RU" b="1" dirty="0"/>
              <a:t> Идея</a:t>
            </a:r>
            <a:r>
              <a:rPr lang="ru-RU" dirty="0"/>
              <a:t> заключается в умении быстро развернуть мобильную выставку, в которой можно манипулировать музейными предметами, что очень важно для детей, поскольку они осваивают мир активно и практически.</a:t>
            </a:r>
          </a:p>
        </p:txBody>
      </p:sp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4664"/>
            <a:ext cx="3263389" cy="230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64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588482"/>
            <a:ext cx="74168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/>
              <a:t>Рассматривая эту новую форму музейной работы, следует отметить, что «Музей в чемодане» может применяться в двух вариантах: </a:t>
            </a:r>
            <a:endParaRPr lang="ru-RU" dirty="0" smtClean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 smtClean="0"/>
              <a:t>«</a:t>
            </a:r>
            <a:r>
              <a:rPr lang="ru-RU" dirty="0"/>
              <a:t>Музей в чемодане» из музея (когда предметы какого-либо музея вывозятся за его пределы); </a:t>
            </a:r>
            <a:endParaRPr lang="ru-RU" dirty="0" smtClean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 smtClean="0"/>
              <a:t>«</a:t>
            </a:r>
            <a:r>
              <a:rPr lang="ru-RU" dirty="0"/>
              <a:t>Музей в чемодане» для музея (когда редкие предметы собираются в чемоданы для конкретного музея, организации выставок с последующим возвратом их владельцам).</a:t>
            </a:r>
          </a:p>
          <a:p>
            <a:pPr algn="ctr" fontAlgn="base"/>
            <a:r>
              <a:rPr lang="ru-RU" dirty="0"/>
              <a:t>«Музей в чемодане», как переносной или передвижной, благодаря своей мобильности активно используется для организации выставок, ведения занятий в образовательных учреждениях и доступен самым широким слоям населения.  </a:t>
            </a:r>
            <a:endParaRPr lang="ru-RU" dirty="0" smtClean="0"/>
          </a:p>
          <a:p>
            <a:pPr algn="ctr" fontAlgn="base"/>
            <a:r>
              <a:rPr lang="ru-RU" dirty="0" smtClean="0"/>
              <a:t>Эта </a:t>
            </a:r>
            <a:r>
              <a:rPr lang="ru-RU" dirty="0"/>
              <a:t>форма музейной работы позволяет решить целый ряд научно-исследовательских, образовательно-воспитательных и социально значимых задач, стоящих перед современными музеями.</a:t>
            </a:r>
          </a:p>
        </p:txBody>
      </p:sp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60648"/>
            <a:ext cx="3263389" cy="230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30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536230"/>
            <a:ext cx="74168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dirty="0" smtClean="0"/>
              <a:t>В </a:t>
            </a:r>
            <a:r>
              <a:rPr lang="ru-RU" dirty="0"/>
              <a:t>нашем школьном музее много материала и </a:t>
            </a:r>
            <a:r>
              <a:rPr lang="ru-RU" dirty="0" smtClean="0"/>
              <a:t>более 800 экспонатов</a:t>
            </a:r>
            <a:r>
              <a:rPr lang="ru-RU" dirty="0"/>
              <a:t>, рассказать о каждом из них за одну обзорную экскурсию невозможно. Необходимы тематические лекции, а также новые формы проведения лекций и экскурсий. </a:t>
            </a:r>
            <a:endParaRPr lang="ru-RU" dirty="0" smtClean="0"/>
          </a:p>
          <a:p>
            <a:pPr algn="ctr" fontAlgn="base"/>
            <a:endParaRPr lang="ru-RU" dirty="0" smtClean="0"/>
          </a:p>
          <a:p>
            <a:pPr algn="ctr" fontAlgn="base"/>
            <a:r>
              <a:rPr lang="ru-RU" b="1" dirty="0" smtClean="0"/>
              <a:t>Какую </a:t>
            </a:r>
            <a:r>
              <a:rPr lang="ru-RU" b="1" dirty="0"/>
              <a:t>новую форму работы </a:t>
            </a:r>
            <a:r>
              <a:rPr lang="ru-RU" b="1" dirty="0" smtClean="0"/>
              <a:t>можно выбрать? </a:t>
            </a:r>
          </a:p>
          <a:p>
            <a:pPr algn="ctr" fontAlgn="base"/>
            <a:endParaRPr lang="ru-RU" b="1" dirty="0" smtClean="0"/>
          </a:p>
          <a:p>
            <a:pPr algn="ctr" fontAlgn="base"/>
            <a:r>
              <a:rPr lang="ru-RU" dirty="0" smtClean="0"/>
              <a:t>Мы </a:t>
            </a:r>
            <a:r>
              <a:rPr lang="ru-RU" dirty="0"/>
              <a:t>решили наглядно представить экспонаты из фонда нашего  музея и рассказать о них аудитории в форме мобильного «Музея в чемодане».</a:t>
            </a:r>
            <a:br>
              <a:rPr lang="ru-RU" dirty="0"/>
            </a:br>
            <a:r>
              <a:rPr lang="ru-RU" dirty="0"/>
              <a:t> </a:t>
            </a:r>
            <a:endParaRPr lang="ru-RU" dirty="0" smtClean="0"/>
          </a:p>
          <a:p>
            <a:pPr algn="ctr" fontAlgn="base"/>
            <a:r>
              <a:rPr lang="ru-RU" dirty="0" smtClean="0"/>
              <a:t>Актуальность данного </a:t>
            </a:r>
            <a:r>
              <a:rPr lang="ru-RU" dirty="0"/>
              <a:t>проекта заключается в популяризации историко-культурного наследия поколений, прививании подрастающему поколению уважения к истории своего края.</a:t>
            </a:r>
          </a:p>
        </p:txBody>
      </p:sp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60648"/>
            <a:ext cx="3263389" cy="230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61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1052736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    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836712"/>
            <a:ext cx="74168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«Музей в чемодане»</a:t>
            </a:r>
            <a:r>
              <a:rPr lang="ru-RU" sz="2400" b="1" dirty="0" smtClean="0"/>
              <a:t> - это эффективная форма работы по воспитанию </a:t>
            </a:r>
            <a:r>
              <a:rPr lang="ru-RU" sz="2400" b="1" dirty="0" smtClean="0"/>
              <a:t>патриотизма</a:t>
            </a:r>
            <a:r>
              <a:rPr lang="ru-RU" sz="2400" b="1" dirty="0" smtClean="0"/>
              <a:t> и нравственных </a:t>
            </a:r>
            <a:r>
              <a:rPr lang="ru-RU" sz="2400" b="1" dirty="0" smtClean="0"/>
              <a:t>установок у учащихся любого возраста. 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/>
              <a:t>Уникальность </a:t>
            </a:r>
            <a:r>
              <a:rPr lang="ru-RU" sz="2400" dirty="0" smtClean="0"/>
              <a:t>заключается в </a:t>
            </a:r>
            <a:r>
              <a:rPr lang="ru-RU" sz="2400" dirty="0"/>
              <a:t>том, что теперь музей сам приходит в гости, </a:t>
            </a:r>
            <a:r>
              <a:rPr lang="ru-RU" sz="2400" dirty="0" smtClean="0"/>
              <a:t>экспонаты </a:t>
            </a:r>
            <a:r>
              <a:rPr lang="ru-RU" sz="2400" dirty="0"/>
              <a:t>можно потрогать, узнать о них новое, придумать о нем сказку или рассказ, исследовать его.</a:t>
            </a:r>
          </a:p>
          <a:p>
            <a:pPr algn="ctr"/>
            <a:endParaRPr lang="ru-RU" sz="2400" b="1" dirty="0"/>
          </a:p>
        </p:txBody>
      </p:sp>
      <p:pic>
        <p:nvPicPr>
          <p:cNvPr id="6" name="Рисунок 5" descr="7_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4214416"/>
            <a:ext cx="5112568" cy="1800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1052736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    </a:t>
            </a:r>
            <a:endParaRPr lang="ru-RU" dirty="0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043608" y="753085"/>
            <a:ext cx="6912768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Принципы создания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«Музея в чемодане»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Принцип интеграции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Принцип деятельности и интерактивности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Принцип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природосообразности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Принцип научности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Принцип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гуманизации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партнерства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Принцип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культуросообразности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Принцип динамичности и вариативности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Принцип разнообразия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Принцип регионального компонента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4077072"/>
            <a:ext cx="2961004" cy="23849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1052736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    </a:t>
            </a:r>
            <a:endParaRPr lang="ru-RU" dirty="0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115616" y="286490"/>
            <a:ext cx="6912768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Helvetica"/>
                <a:ea typeface="Times New Roman" pitchFamily="18" charset="0"/>
                <a:cs typeface="Times New Roman" pitchFamily="18" charset="0"/>
              </a:rPr>
              <a:t>Алгоритм по созданию </a:t>
            </a:r>
            <a:r>
              <a:rPr lang="ru-RU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«Музея в чемодане»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Helvetica"/>
                <a:ea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Helvetica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b="1" dirty="0" smtClean="0">
                <a:latin typeface="Helvetica"/>
                <a:ea typeface="Times New Roman" pitchFamily="18" charset="0"/>
                <a:cs typeface="Times New Roman" pitchFamily="18" charset="0"/>
              </a:rPr>
              <a:t> выбор </a:t>
            </a:r>
            <a:r>
              <a:rPr lang="ru-RU" b="1" dirty="0">
                <a:latin typeface="Helvetica"/>
                <a:ea typeface="Times New Roman" pitchFamily="18" charset="0"/>
                <a:cs typeface="Times New Roman" pitchFamily="18" charset="0"/>
              </a:rPr>
              <a:t>темы </a:t>
            </a:r>
            <a:endParaRPr lang="ru-RU" b="1" dirty="0" smtClean="0">
              <a:latin typeface="Helvetica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b="1" dirty="0" smtClean="0">
                <a:latin typeface="Helvetica"/>
                <a:ea typeface="Times New Roman" pitchFamily="18" charset="0"/>
                <a:cs typeface="Times New Roman" pitchFamily="18" charset="0"/>
              </a:rPr>
              <a:t> определение </a:t>
            </a:r>
            <a:r>
              <a:rPr lang="ru-RU" b="1" dirty="0">
                <a:latin typeface="Helvetica"/>
                <a:ea typeface="Times New Roman" pitchFamily="18" charset="0"/>
                <a:cs typeface="Times New Roman" pitchFamily="18" charset="0"/>
              </a:rPr>
              <a:t>места размещения </a:t>
            </a:r>
            <a:r>
              <a:rPr lang="ru-RU" b="1" dirty="0" smtClean="0">
                <a:latin typeface="Helvetica"/>
                <a:ea typeface="Times New Roman" pitchFamily="18" charset="0"/>
                <a:cs typeface="Times New Roman" pitchFamily="18" charset="0"/>
              </a:rPr>
              <a:t>музея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b="1" dirty="0">
                <a:latin typeface="Helvetica"/>
                <a:ea typeface="Times New Roman" pitchFamily="18" charset="0"/>
                <a:cs typeface="Times New Roman" pitchFamily="18" charset="0"/>
              </a:rPr>
              <a:t> планирование экспозиций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b="1" dirty="0">
                <a:latin typeface="Helvetica"/>
                <a:ea typeface="Times New Roman" pitchFamily="18" charset="0"/>
                <a:cs typeface="Times New Roman" pitchFamily="18" charset="0"/>
              </a:rPr>
              <a:t> выбор дизайна оформления </a:t>
            </a:r>
            <a:r>
              <a:rPr lang="ru-RU" b="1" dirty="0" smtClean="0">
                <a:latin typeface="Helvetica"/>
                <a:ea typeface="Times New Roman" pitchFamily="18" charset="0"/>
                <a:cs typeface="Times New Roman" pitchFamily="18" charset="0"/>
              </a:rPr>
              <a:t>музея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b="1" dirty="0"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Helvetica"/>
                <a:ea typeface="Times New Roman" pitchFamily="18" charset="0"/>
                <a:cs typeface="Times New Roman" pitchFamily="18" charset="0"/>
              </a:rPr>
              <a:t>подбор </a:t>
            </a:r>
            <a:r>
              <a:rPr lang="ru-RU" b="1" dirty="0">
                <a:latin typeface="Helvetica"/>
                <a:ea typeface="Times New Roman" pitchFamily="18" charset="0"/>
                <a:cs typeface="Times New Roman" pitchFamily="18" charset="0"/>
              </a:rPr>
              <a:t>экспонатов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b="1" dirty="0">
                <a:latin typeface="Helvetica"/>
                <a:ea typeface="Times New Roman" pitchFamily="18" charset="0"/>
                <a:cs typeface="Times New Roman" pitchFamily="18" charset="0"/>
              </a:rPr>
              <a:t> оформление визитной карточки и паспорта </a:t>
            </a:r>
            <a:r>
              <a:rPr lang="ru-RU" b="1" dirty="0" smtClean="0">
                <a:latin typeface="Helvetica"/>
                <a:ea typeface="Times New Roman" pitchFamily="18" charset="0"/>
                <a:cs typeface="Times New Roman" pitchFamily="18" charset="0"/>
              </a:rPr>
              <a:t>музея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b="1" dirty="0">
                <a:latin typeface="Helvetica"/>
                <a:ea typeface="Times New Roman" pitchFamily="18" charset="0"/>
                <a:cs typeface="Times New Roman" pitchFamily="18" charset="0"/>
              </a:rPr>
              <a:t> разработка форм работы с экспозициями </a:t>
            </a:r>
            <a:r>
              <a:rPr lang="ru-RU" b="1" dirty="0" smtClean="0">
                <a:latin typeface="Helvetica"/>
                <a:ea typeface="Times New Roman" pitchFamily="18" charset="0"/>
                <a:cs typeface="Times New Roman" pitchFamily="18" charset="0"/>
              </a:rPr>
              <a:t>музеев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b="1" dirty="0">
                <a:latin typeface="Helvetica"/>
                <a:ea typeface="Times New Roman" pitchFamily="18" charset="0"/>
                <a:cs typeface="Times New Roman" pitchFamily="18" charset="0"/>
              </a:rPr>
              <a:t> разработка ознакомительной </a:t>
            </a:r>
            <a:r>
              <a:rPr lang="ru-RU" b="1" dirty="0" smtClean="0">
                <a:latin typeface="Helvetica"/>
                <a:ea typeface="Times New Roman" pitchFamily="18" charset="0"/>
                <a:cs typeface="Times New Roman" pitchFamily="18" charset="0"/>
              </a:rPr>
              <a:t>экскурсии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b="1" dirty="0">
                <a:latin typeface="Helvetica"/>
                <a:ea typeface="Times New Roman" pitchFamily="18" charset="0"/>
                <a:cs typeface="Times New Roman" pitchFamily="18" charset="0"/>
              </a:rPr>
              <a:t> разработка конспектов занятий с использованием экспозиций </a:t>
            </a:r>
            <a:r>
              <a:rPr lang="ru-RU" b="1" dirty="0" smtClean="0">
                <a:latin typeface="Helvetica"/>
                <a:ea typeface="Times New Roman" pitchFamily="18" charset="0"/>
                <a:cs typeface="Times New Roman" pitchFamily="18" charset="0"/>
              </a:rPr>
              <a:t>музея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b="1" dirty="0"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latin typeface="Helvetica"/>
                <a:ea typeface="Times New Roman" pitchFamily="18" charset="0"/>
                <a:cs typeface="Times New Roman" pitchFamily="18" charset="0"/>
              </a:rPr>
              <a:t> планирование организации поисково-познавательной </a:t>
            </a:r>
            <a:r>
              <a:rPr lang="ru-RU" b="1" dirty="0" smtClean="0">
                <a:latin typeface="Helvetica"/>
                <a:ea typeface="Times New Roman" pitchFamily="18" charset="0"/>
                <a:cs typeface="Times New Roman" pitchFamily="18" charset="0"/>
              </a:rPr>
              <a:t>деятельности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4275185"/>
            <a:ext cx="2961004" cy="238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41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1052736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    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75656" y="175573"/>
            <a:ext cx="66967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Helvetica" charset="-52"/>
                <a:ea typeface="Times New Roman" pitchFamily="18" charset="0"/>
                <a:cs typeface="Times New Roman" pitchFamily="18" charset="0"/>
              </a:rPr>
              <a:t>Школьники и их родители тоже могут участвовать в создании «Музея </a:t>
            </a:r>
            <a:r>
              <a:rPr lang="ru-RU" sz="2000" b="1" dirty="0" smtClean="0">
                <a:latin typeface="Helvetica" charset="-52"/>
                <a:ea typeface="Times New Roman" pitchFamily="18" charset="0"/>
                <a:cs typeface="Times New Roman" pitchFamily="18" charset="0"/>
              </a:rPr>
              <a:t>в чемодане</a:t>
            </a:r>
            <a:r>
              <a:rPr lang="ru-RU" sz="2000" b="1" dirty="0" smtClean="0">
                <a:latin typeface="Helvetica" charset="-52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Helvetica" charset="-52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Они могут </a:t>
            </a:r>
            <a:r>
              <a:rPr lang="ru-RU" b="1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участвовать в обсуждении его тематики, приносить из дома экспонаты, </a:t>
            </a:r>
            <a:r>
              <a:rPr lang="ru-RU" b="1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проводить экскурсии, </a:t>
            </a:r>
            <a:r>
              <a:rPr lang="ru-RU" b="1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пополнять их своими </a:t>
            </a:r>
            <a:r>
              <a:rPr lang="ru-RU" b="1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рисунками, поделками, рассказами и т.д.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0554" y="2358656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Схема описания экспонатов</a:t>
            </a:r>
          </a:p>
          <a:p>
            <a:endParaRPr lang="ru-RU" dirty="0"/>
          </a:p>
          <a:p>
            <a:pPr>
              <a:buFont typeface="Arial" pitchFamily="34" charset="0"/>
              <a:buChar char="•"/>
            </a:pPr>
            <a:r>
              <a:rPr lang="ru-RU" b="1" dirty="0"/>
              <a:t>Название </a:t>
            </a:r>
            <a:endParaRPr lang="ru-RU" b="1" dirty="0" smtClean="0"/>
          </a:p>
          <a:p>
            <a:pPr>
              <a:buFont typeface="Arial" pitchFamily="34" charset="0"/>
              <a:buChar char="•"/>
            </a:pPr>
            <a:r>
              <a:rPr lang="ru-RU" b="1" dirty="0" smtClean="0"/>
              <a:t>Где </a:t>
            </a:r>
            <a:r>
              <a:rPr lang="ru-RU" b="1" dirty="0"/>
              <a:t>собран </a:t>
            </a:r>
          </a:p>
          <a:p>
            <a:pPr>
              <a:buFont typeface="Arial" pitchFamily="34" charset="0"/>
              <a:buChar char="•"/>
            </a:pPr>
            <a:r>
              <a:rPr lang="ru-RU" b="1" dirty="0"/>
              <a:t>Кем собран </a:t>
            </a:r>
          </a:p>
          <a:p>
            <a:pPr>
              <a:buFont typeface="Arial" pitchFamily="34" charset="0"/>
              <a:buChar char="•"/>
            </a:pPr>
            <a:r>
              <a:rPr lang="ru-RU" b="1" dirty="0"/>
              <a:t>Краткая информация об </a:t>
            </a:r>
            <a:r>
              <a:rPr lang="ru-RU" b="1" dirty="0" smtClean="0"/>
              <a:t>экспонате, история экспоната</a:t>
            </a:r>
            <a:r>
              <a:rPr lang="ru-RU" b="1" dirty="0"/>
              <a:t> 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695" y="4264859"/>
            <a:ext cx="1851670" cy="246889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747" y="2780928"/>
            <a:ext cx="2828704" cy="2121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5679</TotalTime>
  <Words>495</Words>
  <Application>Microsoft Office PowerPoint</Application>
  <PresentationFormat>Экран (4:3)</PresentationFormat>
  <Paragraphs>61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Franklin Gothic Book</vt:lpstr>
      <vt:lpstr>Helvetica</vt:lpstr>
      <vt:lpstr>Times New Roman</vt:lpstr>
      <vt:lpstr>Crop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Солнышко</dc:creator>
  <cp:lastModifiedBy>Михаил</cp:lastModifiedBy>
  <cp:revision>522</cp:revision>
  <dcterms:created xsi:type="dcterms:W3CDTF">2022-01-23T08:54:25Z</dcterms:created>
  <dcterms:modified xsi:type="dcterms:W3CDTF">2024-12-30T12:23:36Z</dcterms:modified>
</cp:coreProperties>
</file>