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1" r:id="rId5"/>
    <p:sldId id="264" r:id="rId6"/>
    <p:sldId id="262" r:id="rId7"/>
    <p:sldId id="265" r:id="rId8"/>
    <p:sldId id="260" r:id="rId9"/>
    <p:sldId id="266" r:id="rId10"/>
    <p:sldId id="263" r:id="rId11"/>
    <p:sldId id="267" r:id="rId12"/>
    <p:sldId id="25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408" y="72"/>
      </p:cViewPr>
      <p:guideLst>
        <p:guide orient="horz" pos="2205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58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46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52726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656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6669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4055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136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633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922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71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696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910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851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310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9755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441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3284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1378495"/>
            <a:ext cx="7685484" cy="2088232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Приготовление завтрака</a:t>
            </a:r>
            <a:b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для школьников</a:t>
            </a:r>
            <a:endParaRPr lang="ru-RU" sz="4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260766"/>
            <a:ext cx="5703376" cy="997619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общеобразовательное учреждение</a:t>
            </a:r>
          </a:p>
          <a:p>
            <a:pPr algn="ctr">
              <a:spcBef>
                <a:spcPts val="0"/>
              </a:spcBef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Фоминская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средняя школа</a:t>
            </a:r>
          </a:p>
          <a:p>
            <a:pPr algn="ctr">
              <a:spcBef>
                <a:spcPts val="0"/>
              </a:spcBef>
            </a:pP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Тутаевского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муниципального района 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</a:pP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77" y="3789040"/>
            <a:ext cx="3511301" cy="2340867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89040"/>
            <a:ext cx="3511302" cy="2340867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404664"/>
            <a:ext cx="2860948" cy="1443558"/>
          </a:xfrm>
          <a:prstGeom prst="ellipse">
            <a:avLst/>
          </a:prstGeom>
          <a:ln w="73025" cap="rnd">
            <a:solidFill>
              <a:schemeClr val="accent1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6350"/>
          </a:sp3d>
        </p:spPr>
      </p:pic>
      <p:sp>
        <p:nvSpPr>
          <p:cNvPr id="4" name="TextBox 3"/>
          <p:cNvSpPr txBox="1"/>
          <p:nvPr/>
        </p:nvSpPr>
        <p:spPr>
          <a:xfrm>
            <a:off x="3599892" y="6267554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год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25350"/>
            <a:ext cx="7344816" cy="103116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Приготовление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напитка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«Чай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низким содержанием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сахара»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272940"/>
            <a:ext cx="7632848" cy="4165923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1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Варим сироп. Емкость для заварки ополаскиваем кипятком, насыпаем сухой чай на определенное количество порций, заливаем кипятком 1/ 3 объема емкости, настаиваем 5-10 минут, накрыв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крышкой</a:t>
            </a:r>
            <a:endParaRPr lang="ru-RU" sz="2400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4488661" y="4446817"/>
            <a:ext cx="432048" cy="36004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149080"/>
            <a:ext cx="3840882" cy="2560588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90" y="3590489"/>
            <a:ext cx="3824893" cy="2549930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5" y="609600"/>
            <a:ext cx="6552728" cy="1523256"/>
          </a:xfrm>
        </p:spPr>
        <p:txBody>
          <a:bodyPr>
            <a:normAutofit/>
          </a:bodyPr>
          <a:lstStyle/>
          <a:p>
            <a:pPr marL="342900" lvl="0" indent="-342900">
              <a:spcBef>
                <a:spcPts val="1000"/>
              </a:spcBef>
            </a:pPr>
            <a:r>
              <a:rPr lang="ru-RU" sz="2400" dirty="0" smtClean="0">
                <a:solidFill>
                  <a:srgbClr val="90C2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Шаг 2</a:t>
            </a:r>
            <a:br>
              <a:rPr lang="ru-RU" sz="2400" dirty="0" smtClean="0">
                <a:solidFill>
                  <a:srgbClr val="90C2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90C2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Процеживаем </a:t>
            </a:r>
            <a:r>
              <a:rPr lang="ru-RU" sz="2400" dirty="0">
                <a:solidFill>
                  <a:srgbClr val="90C2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и доливаем кипятком до требуемого </a:t>
            </a:r>
            <a:r>
              <a:rPr lang="ru-RU" sz="2400" dirty="0" smtClean="0">
                <a:solidFill>
                  <a:srgbClr val="90C2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объема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620" t="18260" r="12228" b="18844"/>
          <a:stretch/>
        </p:blipFill>
        <p:spPr>
          <a:xfrm>
            <a:off x="5022632" y="4149080"/>
            <a:ext cx="3869850" cy="2448272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2565" t="17900" r="13568" b="17337"/>
          <a:stretch/>
        </p:blipFill>
        <p:spPr>
          <a:xfrm>
            <a:off x="383009" y="2708920"/>
            <a:ext cx="3744416" cy="2445333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380" y="4293096"/>
            <a:ext cx="457240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01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2" descr="IMG_004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476672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Приятного аппетита!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32387" y="2300244"/>
            <a:ext cx="4679226" cy="3480354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947" y="476672"/>
            <a:ext cx="7903461" cy="109959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Сегодня, 11 ноября 2021 года,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завтрак в нашей школе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7909757" cy="314888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биточки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говядины –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60/80/100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макаронные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изделия отварные с маслом сливочным –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150/180/200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чай с низким содержанием сахара – 200мл./13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хлеб ржаной – 30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руша – 1 штука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987062"/>
            <a:ext cx="3581307" cy="2685979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 к качеству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2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466754"/>
              </p:ext>
            </p:extLst>
          </p:nvPr>
        </p:nvGraphicFramePr>
        <p:xfrm>
          <a:off x="251520" y="980728"/>
          <a:ext cx="8640960" cy="576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2232248"/>
                <a:gridCol w="2232248"/>
                <a:gridCol w="2160240"/>
              </a:tblGrid>
              <a:tr h="57912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Продукт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Макаронные изделия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Биточки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из говядины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Чай с низким содержанием сахара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44661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Внешний вид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Мягкие, не разварившиеся, хорошо отделяются друг от друга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Форма округлая, приплюснутая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Жидкость золотисто-коричневого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цвета, налита в стакан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27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Консистенция 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Мягкая,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рассыпчатая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Сочная,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пышная, однородная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Жидкая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586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Цвет 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Светло-кремовый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Корочка светло-коричневая, в разрезе светло серый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Золотисто-коричневый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586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Вкус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Умеренно соленый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В меру соленый, мясной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Сладкий, чуть терпкий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5868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Запах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Отварных макаронных изделий с маслом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Свойственный входящим в рецептуру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продуктам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Соответственный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чаю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59494"/>
            <a:ext cx="8771892" cy="1109266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риготовление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блюда </a:t>
            </a:r>
            <a:b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«Биточки </a:t>
            </a:r>
            <a:r>
              <a:rPr lang="ru-RU" sz="4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говядины»</a:t>
            </a:r>
            <a: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7272808" cy="5008062"/>
          </a:xfrm>
        </p:spPr>
        <p:txBody>
          <a:bodyPr>
            <a:normAutofit/>
          </a:bodyPr>
          <a:lstStyle/>
          <a:p>
            <a:pPr lvl="0">
              <a:buClr>
                <a:srgbClr val="F0A22E"/>
              </a:buCl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1 </a:t>
            </a:r>
          </a:p>
          <a:p>
            <a:pPr lvl="0">
              <a:buClr>
                <a:srgbClr val="F0A22E"/>
              </a:buClr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Мясо, черствый хлеб, предварительно замоченный в молоке, репчатый лук пропускаем через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мясорубку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5846129" y="4869160"/>
            <a:ext cx="432048" cy="36004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36" r="-1632" b="1"/>
          <a:stretch/>
        </p:blipFill>
        <p:spPr>
          <a:xfrm>
            <a:off x="218669" y="3239106"/>
            <a:ext cx="2375500" cy="1652852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48" y="4017611"/>
            <a:ext cx="2465620" cy="1639841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731" y="4901886"/>
            <a:ext cx="2572442" cy="1714962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2" name="Стрелка вправо 21"/>
          <p:cNvSpPr/>
          <p:nvPr/>
        </p:nvSpPr>
        <p:spPr>
          <a:xfrm>
            <a:off x="2720046" y="4149080"/>
            <a:ext cx="432048" cy="36004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608" y="548680"/>
            <a:ext cx="6822688" cy="1440160"/>
          </a:xfrm>
        </p:spPr>
        <p:txBody>
          <a:bodyPr>
            <a:normAutofit/>
          </a:bodyPr>
          <a:lstStyle/>
          <a:p>
            <a:pPr lvl="0">
              <a:buClr>
                <a:srgbClr val="90C226"/>
              </a:buClr>
              <a:buNone/>
            </a:pPr>
            <a:r>
              <a:rPr lang="ru-RU" sz="2400" dirty="0">
                <a:solidFill>
                  <a:srgbClr val="90C2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Шаг </a:t>
            </a:r>
            <a:r>
              <a:rPr lang="ru-RU" sz="2400" dirty="0" smtClean="0">
                <a:solidFill>
                  <a:srgbClr val="90C2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lvl="0">
              <a:buClr>
                <a:srgbClr val="90C226"/>
              </a:buClr>
              <a:buNone/>
            </a:pPr>
            <a:r>
              <a:rPr lang="ru-RU" sz="2400" dirty="0" smtClean="0">
                <a:solidFill>
                  <a:srgbClr val="90C2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90C2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90C2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Добавляем </a:t>
            </a:r>
            <a:r>
              <a:rPr lang="ru-RU" sz="2400" dirty="0">
                <a:solidFill>
                  <a:srgbClr val="90C2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соль и вымешиваем до однородной массы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51655"/>
            <a:ext cx="3894150" cy="2596099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Стрелка вправо 4"/>
          <p:cNvSpPr/>
          <p:nvPr/>
        </p:nvSpPr>
        <p:spPr>
          <a:xfrm>
            <a:off x="4322831" y="4293096"/>
            <a:ext cx="432048" cy="36004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" t="7570" r="8833" b="8598"/>
          <a:stretch/>
        </p:blipFill>
        <p:spPr>
          <a:xfrm>
            <a:off x="4932040" y="4005064"/>
            <a:ext cx="3927839" cy="2573412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2485972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575" y="584847"/>
            <a:ext cx="7242007" cy="49685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3 </a:t>
            </a:r>
          </a:p>
          <a:p>
            <a:pPr>
              <a:buNone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Из полученной массы разделываем изделия округло-приплюснутой формы толщиной 2-2,5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панируем в сухарях</a:t>
            </a:r>
            <a:endParaRPr lang="ru-RU" sz="2400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5846478" y="5013176"/>
            <a:ext cx="381706" cy="33266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>
            <a:off x="2713239" y="4168786"/>
            <a:ext cx="394993" cy="321153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11" descr="C:\Users\User\Downloads\Биточк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96153" y="4968350"/>
            <a:ext cx="2522244" cy="1663767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0" b="6542"/>
          <a:stretch/>
        </p:blipFill>
        <p:spPr>
          <a:xfrm>
            <a:off x="165148" y="3174327"/>
            <a:ext cx="2399285" cy="1617297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0" t="969" r="19192" b="21212"/>
          <a:stretch/>
        </p:blipFill>
        <p:spPr>
          <a:xfrm>
            <a:off x="3258161" y="3999108"/>
            <a:ext cx="2473162" cy="1585033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6912768" cy="1512168"/>
          </a:xfrm>
        </p:spPr>
        <p:txBody>
          <a:bodyPr/>
          <a:lstStyle/>
          <a:p>
            <a:pPr lvl="0">
              <a:buClr>
                <a:srgbClr val="90C226"/>
              </a:buClr>
              <a:buNone/>
            </a:pPr>
            <a:r>
              <a:rPr lang="ru-RU" sz="2400" dirty="0" smtClean="0">
                <a:solidFill>
                  <a:srgbClr val="90C2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Шаг 4 </a:t>
            </a:r>
          </a:p>
          <a:p>
            <a:pPr lvl="0">
              <a:buClr>
                <a:srgbClr val="90C226"/>
              </a:buClr>
              <a:buNone/>
            </a:pPr>
            <a:r>
              <a:rPr lang="ru-RU" sz="2400" dirty="0">
                <a:solidFill>
                  <a:srgbClr val="90C2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90C2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Запекаем </a:t>
            </a:r>
            <a:r>
              <a:rPr lang="ru-RU" sz="2400" dirty="0">
                <a:solidFill>
                  <a:srgbClr val="90C2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в разогретом духовом шкафу </a:t>
            </a:r>
            <a:r>
              <a:rPr lang="ru-RU" sz="2400" dirty="0" smtClean="0">
                <a:solidFill>
                  <a:srgbClr val="90C2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до                 образования </a:t>
            </a:r>
            <a:r>
              <a:rPr lang="ru-RU" sz="2400" dirty="0">
                <a:solidFill>
                  <a:srgbClr val="90C2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румяной </a:t>
            </a:r>
            <a:r>
              <a:rPr lang="ru-RU" sz="2400" dirty="0" smtClean="0">
                <a:solidFill>
                  <a:srgbClr val="90C2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корочки</a:t>
            </a:r>
            <a:endParaRPr lang="ru-RU" sz="2400" dirty="0">
              <a:solidFill>
                <a:srgbClr val="90C22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13524" t="19150" r="14353" b="19720"/>
          <a:stretch/>
        </p:blipFill>
        <p:spPr>
          <a:xfrm>
            <a:off x="348770" y="2492896"/>
            <a:ext cx="3902942" cy="2520650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t="351" r="13527" b="23278"/>
          <a:stretch/>
        </p:blipFill>
        <p:spPr>
          <a:xfrm>
            <a:off x="5004048" y="4005064"/>
            <a:ext cx="3909657" cy="2616872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Стрелка вправо 5"/>
          <p:cNvSpPr/>
          <p:nvPr/>
        </p:nvSpPr>
        <p:spPr>
          <a:xfrm>
            <a:off x="4467748" y="4581128"/>
            <a:ext cx="432048" cy="36004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006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9119"/>
            <a:ext cx="7740352" cy="1132052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риготовление 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блюда 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«Макаронные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изделия отварные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маслом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сливочным»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88034"/>
            <a:ext cx="7488832" cy="4737309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1</a:t>
            </a:r>
          </a:p>
          <a:p>
            <a:pPr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Макаронные изделия варим в большом количестве кипящей подсоленной воды 20-30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минут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0" name="AutoShape 6" descr="https://docviewer.yandex.ru/view/101268226/htmlimage?id=1pqtv-2zek601iyu8ly0hhfatd6jp685ftgki3k8wpkcbc0702w86htquufy8qcthxwn6om04wi5n7inr089zarzfrprjta4fqb7d95w1&amp;name=image-QTltXbrcPjPi85WuBs.jpg&amp;dsid=db7f58a371299834dae6d86b972128b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https://docviewer.yandex.ru/view/101268226/htmlimage?id=1pqtv-2zek601iyu8ly0hhfatd6jp685ftgki3k8wpkcbc0702w86htquufy8qcthxwn6om04wi5n7inr089zarzfrprjta4fqb7d95w1&amp;name=image-QTltXbrcPjPi85WuBs.jpg&amp;dsid=db7f58a371299834dae6d86b972128b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https://docviewer.yandex.ru/view/101268226/htmlimage?id=1pqtv-2zek601iyu8ly0hhfatd6jp685ftgki3k8wpkcbc0702w86htquufy8qcthxwn6om04wi5n7inr089zarzfrprjta4fqb7d95w1&amp;name=image-QTltXbrcPjPi85WuBs.jpg&amp;dsid=db7f58a371299834dae6d86b972128b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2888435" y="4657269"/>
            <a:ext cx="258898" cy="230726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>
            <a:off x="5976336" y="4967578"/>
            <a:ext cx="298761" cy="28803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85" y="3645024"/>
            <a:ext cx="2619697" cy="1746464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986" y="4306241"/>
            <a:ext cx="2619697" cy="1746464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9750" y="4941168"/>
            <a:ext cx="2555011" cy="1703340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7346778" cy="3880773"/>
          </a:xfrm>
        </p:spPr>
        <p:txBody>
          <a:bodyPr/>
          <a:lstStyle/>
          <a:p>
            <a:pPr lvl="0">
              <a:buClr>
                <a:srgbClr val="90C226"/>
              </a:buClr>
              <a:buNone/>
            </a:pPr>
            <a:r>
              <a:rPr lang="ru-RU" sz="2400" dirty="0" smtClean="0">
                <a:solidFill>
                  <a:srgbClr val="90C2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Шаг 2 </a:t>
            </a:r>
          </a:p>
          <a:p>
            <a:pPr lvl="0">
              <a:buClr>
                <a:srgbClr val="90C226"/>
              </a:buClr>
              <a:buNone/>
            </a:pPr>
            <a:r>
              <a:rPr lang="ru-RU" sz="2400" dirty="0">
                <a:solidFill>
                  <a:srgbClr val="90C2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90C2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Сваренные </a:t>
            </a:r>
            <a:r>
              <a:rPr lang="ru-RU" sz="2400" dirty="0">
                <a:solidFill>
                  <a:srgbClr val="90C2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макароны откидываем и перемешиваем с прокипяченным сливочным </a:t>
            </a:r>
            <a:r>
              <a:rPr lang="ru-RU" sz="2400" dirty="0" smtClean="0">
                <a:solidFill>
                  <a:srgbClr val="90C22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маслом</a:t>
            </a:r>
            <a:endParaRPr lang="ru-RU" sz="2400" dirty="0">
              <a:solidFill>
                <a:srgbClr val="90C22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" r="8097"/>
          <a:stretch/>
        </p:blipFill>
        <p:spPr>
          <a:xfrm>
            <a:off x="323528" y="2132856"/>
            <a:ext cx="3746995" cy="2664296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80" b="11476"/>
          <a:stretch/>
        </p:blipFill>
        <p:spPr>
          <a:xfrm>
            <a:off x="5076056" y="4005064"/>
            <a:ext cx="3849353" cy="2495858"/>
          </a:xfrm>
          <a:prstGeom prst="rect">
            <a:avLst/>
          </a:prstGeom>
          <a:ln w="1905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8281" y="4149080"/>
            <a:ext cx="457240" cy="4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82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554</TotalTime>
  <Words>275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Trebuchet MS</vt:lpstr>
      <vt:lpstr>Wingdings 3</vt:lpstr>
      <vt:lpstr>Грань</vt:lpstr>
      <vt:lpstr>Приготовление завтрака  для школьников</vt:lpstr>
      <vt:lpstr>Сегодня, 11 ноября 2021 года,  на завтрак в нашей школе</vt:lpstr>
      <vt:lpstr>Требования к качеству</vt:lpstr>
      <vt:lpstr>Приготовление блюда  «Биточки из говядины» </vt:lpstr>
      <vt:lpstr>Презентация PowerPoint</vt:lpstr>
      <vt:lpstr>Презентация PowerPoint</vt:lpstr>
      <vt:lpstr>Презентация PowerPoint</vt:lpstr>
      <vt:lpstr>Приготовление  блюда  «Макаронные изделия отварные  с маслом сливочным» </vt:lpstr>
      <vt:lpstr>Презентация PowerPoint</vt:lpstr>
      <vt:lpstr>Приготовление напитка  «Чай с низким содержанием сахара» </vt:lpstr>
      <vt:lpstr>Шаг 2 Процеживаем и доливаем кипятком до требуемого объема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Шувалова ЛВ</cp:lastModifiedBy>
  <cp:revision>57</cp:revision>
  <dcterms:created xsi:type="dcterms:W3CDTF">2021-11-03T13:40:00Z</dcterms:created>
  <dcterms:modified xsi:type="dcterms:W3CDTF">2021-11-17T13:05:35Z</dcterms:modified>
</cp:coreProperties>
</file>