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4" r:id="rId2"/>
    <p:sldId id="266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6" r:id="rId15"/>
    <p:sldId id="281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810" autoAdjust="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56FEC-4F61-4CFF-BD74-217CB62ADBBF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D1CF9-1D6B-444C-B066-7F3B3F505571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интерпретация текста</a:t>
          </a:r>
        </a:p>
      </dgm:t>
    </dgm:pt>
    <dgm:pt modelId="{75E6B5B1-F0A0-4B38-81F5-79B110D4A8F2}" type="parTrans" cxnId="{F3B4B316-F4A4-4E80-83C5-ABFA708BD309}">
      <dgm:prSet/>
      <dgm:spPr/>
      <dgm:t>
        <a:bodyPr/>
        <a:lstStyle/>
        <a:p>
          <a:endParaRPr lang="ru-RU"/>
        </a:p>
      </dgm:t>
    </dgm:pt>
    <dgm:pt modelId="{FCE21D99-F087-4BC4-815F-D84B4B199D7E}" type="sibTrans" cxnId="{F3B4B316-F4A4-4E80-83C5-ABFA708BD309}">
      <dgm:prSet/>
      <dgm:spPr/>
      <dgm:t>
        <a:bodyPr/>
        <a:lstStyle/>
        <a:p>
          <a:endParaRPr lang="ru-RU"/>
        </a:p>
      </dgm:t>
    </dgm:pt>
    <dgm:pt modelId="{10A616C1-327B-49B3-84F2-02C1F2B24B32}">
      <dgm:prSet/>
      <dgm:spPr/>
      <dgm:t>
        <a:bodyPr/>
        <a:lstStyle/>
        <a:p>
          <a:r>
            <a:rPr 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нахождение информации </a:t>
          </a:r>
          <a:endParaRPr lang="ru-RU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9883F7-2624-419E-A78E-D0C8926EC2E4}" type="parTrans" cxnId="{97100BBF-F455-4A96-84A3-E5E6ED455E7A}">
      <dgm:prSet/>
      <dgm:spPr/>
      <dgm:t>
        <a:bodyPr/>
        <a:lstStyle/>
        <a:p>
          <a:endParaRPr lang="ru-RU"/>
        </a:p>
      </dgm:t>
    </dgm:pt>
    <dgm:pt modelId="{C4F3F235-C5C4-44E0-AC81-6211DB0BD32C}" type="sibTrans" cxnId="{97100BBF-F455-4A96-84A3-E5E6ED455E7A}">
      <dgm:prSet/>
      <dgm:spPr/>
      <dgm:t>
        <a:bodyPr/>
        <a:lstStyle/>
        <a:p>
          <a:endParaRPr lang="ru-RU"/>
        </a:p>
      </dgm:t>
    </dgm:pt>
    <dgm:pt modelId="{4B54CAB3-4901-454A-B9C1-FE781242615C}">
      <dgm:prSet/>
      <dgm:spPr/>
      <dgm:t>
        <a:bodyPr/>
        <a:lstStyle/>
        <a:p>
          <a:r>
            <a:rPr 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рефлексия и оценка </a:t>
          </a:r>
          <a:endParaRPr lang="ru-RU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12811A-3603-4B4D-8E37-8F7A84590CBF}" type="parTrans" cxnId="{7BF8090B-6194-4D65-AD2C-49B9D20F6A0C}">
      <dgm:prSet/>
      <dgm:spPr/>
      <dgm:t>
        <a:bodyPr/>
        <a:lstStyle/>
        <a:p>
          <a:endParaRPr lang="ru-RU"/>
        </a:p>
      </dgm:t>
    </dgm:pt>
    <dgm:pt modelId="{C6460CE0-B0FA-451B-9970-3D6CE4186481}" type="sibTrans" cxnId="{7BF8090B-6194-4D65-AD2C-49B9D20F6A0C}">
      <dgm:prSet/>
      <dgm:spPr/>
      <dgm:t>
        <a:bodyPr/>
        <a:lstStyle/>
        <a:p>
          <a:endParaRPr lang="ru-RU"/>
        </a:p>
      </dgm:t>
    </dgm:pt>
    <dgm:pt modelId="{DF8E232B-4873-4BA5-A85D-7E4AB711327C}" type="pres">
      <dgm:prSet presAssocID="{6BF56FEC-4F61-4CFF-BD74-217CB62ADBB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D7BD2-6BC8-4A22-8008-C4CCCD280B63}" type="pres">
      <dgm:prSet presAssocID="{10A616C1-327B-49B3-84F2-02C1F2B24B32}" presName="comp" presStyleCnt="0"/>
      <dgm:spPr/>
    </dgm:pt>
    <dgm:pt modelId="{A3442BCC-C29C-4DA3-8276-65808716769A}" type="pres">
      <dgm:prSet presAssocID="{10A616C1-327B-49B3-84F2-02C1F2B24B32}" presName="box" presStyleLbl="node1" presStyleIdx="0" presStyleCnt="3"/>
      <dgm:spPr/>
      <dgm:t>
        <a:bodyPr/>
        <a:lstStyle/>
        <a:p>
          <a:endParaRPr lang="ru-RU"/>
        </a:p>
      </dgm:t>
    </dgm:pt>
    <dgm:pt modelId="{84E88ACA-B796-45DF-B68B-AB982850F9C5}" type="pres">
      <dgm:prSet presAssocID="{10A616C1-327B-49B3-84F2-02C1F2B24B3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A5BC83C-D579-4FDB-B1F8-89EADCFC61E4}" type="pres">
      <dgm:prSet presAssocID="{10A616C1-327B-49B3-84F2-02C1F2B24B3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C6403-286D-4D85-85E1-60A8F3592561}" type="pres">
      <dgm:prSet presAssocID="{C4F3F235-C5C4-44E0-AC81-6211DB0BD32C}" presName="spacer" presStyleCnt="0"/>
      <dgm:spPr/>
    </dgm:pt>
    <dgm:pt modelId="{058A9D67-1C99-4569-98A8-D72D4194F0C5}" type="pres">
      <dgm:prSet presAssocID="{E3AD1CF9-1D6B-444C-B066-7F3B3F505571}" presName="comp" presStyleCnt="0"/>
      <dgm:spPr/>
    </dgm:pt>
    <dgm:pt modelId="{3039643D-5412-419E-BE27-050EF50BD326}" type="pres">
      <dgm:prSet presAssocID="{E3AD1CF9-1D6B-444C-B066-7F3B3F505571}" presName="box" presStyleLbl="node1" presStyleIdx="1" presStyleCnt="3" custLinFactNeighborX="-348" custLinFactNeighborY="-902"/>
      <dgm:spPr/>
      <dgm:t>
        <a:bodyPr/>
        <a:lstStyle/>
        <a:p>
          <a:endParaRPr lang="ru-RU"/>
        </a:p>
      </dgm:t>
    </dgm:pt>
    <dgm:pt modelId="{43C9E4C8-BD87-4EDC-84FA-DD0041C06D5E}" type="pres">
      <dgm:prSet presAssocID="{E3AD1CF9-1D6B-444C-B066-7F3B3F505571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2F37519-9CD7-44FA-8CF7-6E78ED41E409}" type="pres">
      <dgm:prSet presAssocID="{E3AD1CF9-1D6B-444C-B066-7F3B3F50557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E2813-1154-4D4C-AB5D-9D957E861BCB}" type="pres">
      <dgm:prSet presAssocID="{FCE21D99-F087-4BC4-815F-D84B4B199D7E}" presName="spacer" presStyleCnt="0"/>
      <dgm:spPr/>
    </dgm:pt>
    <dgm:pt modelId="{B129B2D6-5841-4468-965E-139975FF4FA6}" type="pres">
      <dgm:prSet presAssocID="{4B54CAB3-4901-454A-B9C1-FE781242615C}" presName="comp" presStyleCnt="0"/>
      <dgm:spPr/>
    </dgm:pt>
    <dgm:pt modelId="{A3EAE2E0-C9CE-4158-98AB-BA4E36D08A5F}" type="pres">
      <dgm:prSet presAssocID="{4B54CAB3-4901-454A-B9C1-FE781242615C}" presName="box" presStyleLbl="node1" presStyleIdx="2" presStyleCnt="3"/>
      <dgm:spPr/>
      <dgm:t>
        <a:bodyPr/>
        <a:lstStyle/>
        <a:p>
          <a:endParaRPr lang="ru-RU"/>
        </a:p>
      </dgm:t>
    </dgm:pt>
    <dgm:pt modelId="{836102DE-EB88-4EC1-B6C0-E4D3D78DEE12}" type="pres">
      <dgm:prSet presAssocID="{4B54CAB3-4901-454A-B9C1-FE781242615C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E86DBAF-8CA4-44E9-8C27-2C97E63B1B4B}" type="pres">
      <dgm:prSet presAssocID="{4B54CAB3-4901-454A-B9C1-FE781242615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8090B-6194-4D65-AD2C-49B9D20F6A0C}" srcId="{6BF56FEC-4F61-4CFF-BD74-217CB62ADBBF}" destId="{4B54CAB3-4901-454A-B9C1-FE781242615C}" srcOrd="2" destOrd="0" parTransId="{7712811A-3603-4B4D-8E37-8F7A84590CBF}" sibTransId="{C6460CE0-B0FA-451B-9970-3D6CE4186481}"/>
    <dgm:cxn modelId="{6F942EAF-D563-4D5F-A1C4-0CC00F1D71F5}" type="presOf" srcId="{10A616C1-327B-49B3-84F2-02C1F2B24B32}" destId="{DA5BC83C-D579-4FDB-B1F8-89EADCFC61E4}" srcOrd="1" destOrd="0" presId="urn:microsoft.com/office/officeart/2005/8/layout/vList4#1"/>
    <dgm:cxn modelId="{5E910AF2-B86F-4571-8FE2-8DE6BEA1D95E}" type="presOf" srcId="{6BF56FEC-4F61-4CFF-BD74-217CB62ADBBF}" destId="{DF8E232B-4873-4BA5-A85D-7E4AB711327C}" srcOrd="0" destOrd="0" presId="urn:microsoft.com/office/officeart/2005/8/layout/vList4#1"/>
    <dgm:cxn modelId="{60E1998A-D7CB-4336-9FF5-4A4A6DB2C320}" type="presOf" srcId="{E3AD1CF9-1D6B-444C-B066-7F3B3F505571}" destId="{D2F37519-9CD7-44FA-8CF7-6E78ED41E409}" srcOrd="1" destOrd="0" presId="urn:microsoft.com/office/officeart/2005/8/layout/vList4#1"/>
    <dgm:cxn modelId="{041C938D-FF69-4354-B6FE-BF1BDCB70E2A}" type="presOf" srcId="{E3AD1CF9-1D6B-444C-B066-7F3B3F505571}" destId="{3039643D-5412-419E-BE27-050EF50BD326}" srcOrd="0" destOrd="0" presId="urn:microsoft.com/office/officeart/2005/8/layout/vList4#1"/>
    <dgm:cxn modelId="{97100BBF-F455-4A96-84A3-E5E6ED455E7A}" srcId="{6BF56FEC-4F61-4CFF-BD74-217CB62ADBBF}" destId="{10A616C1-327B-49B3-84F2-02C1F2B24B32}" srcOrd="0" destOrd="0" parTransId="{519883F7-2624-419E-A78E-D0C8926EC2E4}" sibTransId="{C4F3F235-C5C4-44E0-AC81-6211DB0BD32C}"/>
    <dgm:cxn modelId="{6C0038E4-4A16-4BB5-A1D1-508EFB85B5CE}" type="presOf" srcId="{10A616C1-327B-49B3-84F2-02C1F2B24B32}" destId="{A3442BCC-C29C-4DA3-8276-65808716769A}" srcOrd="0" destOrd="0" presId="urn:microsoft.com/office/officeart/2005/8/layout/vList4#1"/>
    <dgm:cxn modelId="{ADC3A30D-AADE-4EAC-80FD-9B81C685CAE1}" type="presOf" srcId="{4B54CAB3-4901-454A-B9C1-FE781242615C}" destId="{4E86DBAF-8CA4-44E9-8C27-2C97E63B1B4B}" srcOrd="1" destOrd="0" presId="urn:microsoft.com/office/officeart/2005/8/layout/vList4#1"/>
    <dgm:cxn modelId="{87BDC490-B1A3-4D84-996B-1C78B12EEF66}" type="presOf" srcId="{4B54CAB3-4901-454A-B9C1-FE781242615C}" destId="{A3EAE2E0-C9CE-4158-98AB-BA4E36D08A5F}" srcOrd="0" destOrd="0" presId="urn:microsoft.com/office/officeart/2005/8/layout/vList4#1"/>
    <dgm:cxn modelId="{F3B4B316-F4A4-4E80-83C5-ABFA708BD309}" srcId="{6BF56FEC-4F61-4CFF-BD74-217CB62ADBBF}" destId="{E3AD1CF9-1D6B-444C-B066-7F3B3F505571}" srcOrd="1" destOrd="0" parTransId="{75E6B5B1-F0A0-4B38-81F5-79B110D4A8F2}" sibTransId="{FCE21D99-F087-4BC4-815F-D84B4B199D7E}"/>
    <dgm:cxn modelId="{409B8BF5-8487-478A-B2BB-80B6F797BFA8}" type="presParOf" srcId="{DF8E232B-4873-4BA5-A85D-7E4AB711327C}" destId="{1CED7BD2-6BC8-4A22-8008-C4CCCD280B63}" srcOrd="0" destOrd="0" presId="urn:microsoft.com/office/officeart/2005/8/layout/vList4#1"/>
    <dgm:cxn modelId="{77CFE5DB-D8E5-4B00-B9EC-8D691A7E1AAB}" type="presParOf" srcId="{1CED7BD2-6BC8-4A22-8008-C4CCCD280B63}" destId="{A3442BCC-C29C-4DA3-8276-65808716769A}" srcOrd="0" destOrd="0" presId="urn:microsoft.com/office/officeart/2005/8/layout/vList4#1"/>
    <dgm:cxn modelId="{E02A5612-6D1D-4E66-906D-AA1DE7F0D3C4}" type="presParOf" srcId="{1CED7BD2-6BC8-4A22-8008-C4CCCD280B63}" destId="{84E88ACA-B796-45DF-B68B-AB982850F9C5}" srcOrd="1" destOrd="0" presId="urn:microsoft.com/office/officeart/2005/8/layout/vList4#1"/>
    <dgm:cxn modelId="{060B3BC7-C91E-40BD-B1C2-E5887D22A121}" type="presParOf" srcId="{1CED7BD2-6BC8-4A22-8008-C4CCCD280B63}" destId="{DA5BC83C-D579-4FDB-B1F8-89EADCFC61E4}" srcOrd="2" destOrd="0" presId="urn:microsoft.com/office/officeart/2005/8/layout/vList4#1"/>
    <dgm:cxn modelId="{0D8258CB-C3E6-436A-B293-F3F13926A96C}" type="presParOf" srcId="{DF8E232B-4873-4BA5-A85D-7E4AB711327C}" destId="{55AC6403-286D-4D85-85E1-60A8F3592561}" srcOrd="1" destOrd="0" presId="urn:microsoft.com/office/officeart/2005/8/layout/vList4#1"/>
    <dgm:cxn modelId="{5B4F2E8B-1FEB-41D8-B81A-D38DCE6BB28C}" type="presParOf" srcId="{DF8E232B-4873-4BA5-A85D-7E4AB711327C}" destId="{058A9D67-1C99-4569-98A8-D72D4194F0C5}" srcOrd="2" destOrd="0" presId="urn:microsoft.com/office/officeart/2005/8/layout/vList4#1"/>
    <dgm:cxn modelId="{ECBCE7B8-AC81-466D-A675-8835713403C6}" type="presParOf" srcId="{058A9D67-1C99-4569-98A8-D72D4194F0C5}" destId="{3039643D-5412-419E-BE27-050EF50BD326}" srcOrd="0" destOrd="0" presId="urn:microsoft.com/office/officeart/2005/8/layout/vList4#1"/>
    <dgm:cxn modelId="{1888F342-0AFD-4BBF-B953-B6B819E064F2}" type="presParOf" srcId="{058A9D67-1C99-4569-98A8-D72D4194F0C5}" destId="{43C9E4C8-BD87-4EDC-84FA-DD0041C06D5E}" srcOrd="1" destOrd="0" presId="urn:microsoft.com/office/officeart/2005/8/layout/vList4#1"/>
    <dgm:cxn modelId="{41B4AFCF-D26D-4A19-9F1F-95480C8A52A9}" type="presParOf" srcId="{058A9D67-1C99-4569-98A8-D72D4194F0C5}" destId="{D2F37519-9CD7-44FA-8CF7-6E78ED41E409}" srcOrd="2" destOrd="0" presId="urn:microsoft.com/office/officeart/2005/8/layout/vList4#1"/>
    <dgm:cxn modelId="{05D70538-663C-4FC2-A600-F7E5AEE296EE}" type="presParOf" srcId="{DF8E232B-4873-4BA5-A85D-7E4AB711327C}" destId="{5C3E2813-1154-4D4C-AB5D-9D957E861BCB}" srcOrd="3" destOrd="0" presId="urn:microsoft.com/office/officeart/2005/8/layout/vList4#1"/>
    <dgm:cxn modelId="{552F5EBF-9F5F-4CEE-86A3-D4A5D2879146}" type="presParOf" srcId="{DF8E232B-4873-4BA5-A85D-7E4AB711327C}" destId="{B129B2D6-5841-4468-965E-139975FF4FA6}" srcOrd="4" destOrd="0" presId="urn:microsoft.com/office/officeart/2005/8/layout/vList4#1"/>
    <dgm:cxn modelId="{2293D1D4-5F78-4192-B53C-D892D5C330F8}" type="presParOf" srcId="{B129B2D6-5841-4468-965E-139975FF4FA6}" destId="{A3EAE2E0-C9CE-4158-98AB-BA4E36D08A5F}" srcOrd="0" destOrd="0" presId="urn:microsoft.com/office/officeart/2005/8/layout/vList4#1"/>
    <dgm:cxn modelId="{BC2BEFE6-E138-4CB9-AAC5-32E7B92EB84B}" type="presParOf" srcId="{B129B2D6-5841-4468-965E-139975FF4FA6}" destId="{836102DE-EB88-4EC1-B6C0-E4D3D78DEE12}" srcOrd="1" destOrd="0" presId="urn:microsoft.com/office/officeart/2005/8/layout/vList4#1"/>
    <dgm:cxn modelId="{F39783B7-E774-4613-92BD-7B71ADD33162}" type="presParOf" srcId="{B129B2D6-5841-4468-965E-139975FF4FA6}" destId="{4E86DBAF-8CA4-44E9-8C27-2C97E63B1B4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05516-972E-45F1-BAFD-327C43E6283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3CF7E53-19B1-4430-AA16-01455B789FC2}">
      <dgm:prSet/>
      <dgm:spPr/>
      <dgm:t>
        <a:bodyPr/>
        <a:lstStyle/>
        <a:p>
          <a:r>
            <a:rPr lang="ru-RU" b="1" i="1" dirty="0" smtClean="0"/>
            <a:t>Функциональная грамотность</a:t>
          </a:r>
          <a:r>
            <a:rPr lang="ru-RU" dirty="0" smtClean="0"/>
            <a:t> </a:t>
          </a:r>
          <a:endParaRPr lang="ru-RU" dirty="0"/>
        </a:p>
      </dgm:t>
    </dgm:pt>
    <dgm:pt modelId="{22C10191-9CBD-48F2-9A4F-83BB0E68B8B8}" type="parTrans" cxnId="{07358EFA-62DF-4218-8409-47F08742A7B7}">
      <dgm:prSet/>
      <dgm:spPr/>
      <dgm:t>
        <a:bodyPr/>
        <a:lstStyle/>
        <a:p>
          <a:endParaRPr lang="ru-RU"/>
        </a:p>
      </dgm:t>
    </dgm:pt>
    <dgm:pt modelId="{81D29BE0-6C42-4D87-9F7F-69C7F3162816}" type="sibTrans" cxnId="{07358EFA-62DF-4218-8409-47F08742A7B7}">
      <dgm:prSet/>
      <dgm:spPr/>
      <dgm:t>
        <a:bodyPr/>
        <a:lstStyle/>
        <a:p>
          <a:endParaRPr lang="ru-RU"/>
        </a:p>
      </dgm:t>
    </dgm:pt>
    <dgm:pt modelId="{5DFCB5FE-9B7D-4C98-9850-A41D808DAEBE}">
      <dgm:prSet/>
      <dgm:spPr/>
      <dgm:t>
        <a:bodyPr/>
        <a:lstStyle/>
        <a:p>
          <a:r>
            <a:rPr lang="ru-RU" b="1" i="1" dirty="0" smtClean="0"/>
            <a:t>Функциональное чтение</a:t>
          </a:r>
          <a:r>
            <a:rPr lang="ru-RU" dirty="0" smtClean="0"/>
            <a:t> </a:t>
          </a:r>
          <a:endParaRPr lang="ru-RU" dirty="0"/>
        </a:p>
      </dgm:t>
    </dgm:pt>
    <dgm:pt modelId="{4B062176-278A-47F8-9F6D-2A5A6979414F}" type="parTrans" cxnId="{35630519-ABAF-4537-AC0C-6684B8731E65}">
      <dgm:prSet/>
      <dgm:spPr/>
      <dgm:t>
        <a:bodyPr/>
        <a:lstStyle/>
        <a:p>
          <a:endParaRPr lang="ru-RU"/>
        </a:p>
      </dgm:t>
    </dgm:pt>
    <dgm:pt modelId="{8C007EE9-335A-4B34-AFCF-B526BEDB9E7A}" type="sibTrans" cxnId="{35630519-ABAF-4537-AC0C-6684B8731E65}">
      <dgm:prSet/>
      <dgm:spPr/>
      <dgm:t>
        <a:bodyPr/>
        <a:lstStyle/>
        <a:p>
          <a:endParaRPr lang="ru-RU"/>
        </a:p>
      </dgm:t>
    </dgm:pt>
    <dgm:pt modelId="{EB9F4596-0614-4088-9261-986CA07252AB}">
      <dgm:prSet/>
      <dgm:spPr/>
      <dgm:t>
        <a:bodyPr/>
        <a:lstStyle/>
        <a:p>
          <a:r>
            <a:rPr lang="ru-RU" b="1" i="1" dirty="0" smtClean="0"/>
            <a:t>Грамотность чтения</a:t>
          </a:r>
          <a:r>
            <a:rPr lang="ru-RU" dirty="0" smtClean="0"/>
            <a:t> </a:t>
          </a:r>
          <a:endParaRPr lang="ru-RU" dirty="0"/>
        </a:p>
      </dgm:t>
    </dgm:pt>
    <dgm:pt modelId="{4FA787B7-DE41-48C2-A2A4-FE77DD57F84D}" type="parTrans" cxnId="{663DDA20-51BF-4C8D-BDCE-27BCF2B4D1AE}">
      <dgm:prSet/>
      <dgm:spPr/>
      <dgm:t>
        <a:bodyPr/>
        <a:lstStyle/>
        <a:p>
          <a:endParaRPr lang="ru-RU"/>
        </a:p>
      </dgm:t>
    </dgm:pt>
    <dgm:pt modelId="{CF31096C-2C96-493A-A599-9DC592EEF4C1}" type="sibTrans" cxnId="{663DDA20-51BF-4C8D-BDCE-27BCF2B4D1AE}">
      <dgm:prSet/>
      <dgm:spPr/>
      <dgm:t>
        <a:bodyPr/>
        <a:lstStyle/>
        <a:p>
          <a:endParaRPr lang="ru-RU"/>
        </a:p>
      </dgm:t>
    </dgm:pt>
    <dgm:pt modelId="{7CC4B9BC-1242-4FE6-A5A5-4DEB01745142}" type="pres">
      <dgm:prSet presAssocID="{43405516-972E-45F1-BAFD-327C43E6283D}" presName="compositeShape" presStyleCnt="0">
        <dgm:presLayoutVars>
          <dgm:dir/>
          <dgm:resizeHandles/>
        </dgm:presLayoutVars>
      </dgm:prSet>
      <dgm:spPr/>
    </dgm:pt>
    <dgm:pt modelId="{03A1D177-7053-4B5D-8D78-C1E484F92988}" type="pres">
      <dgm:prSet presAssocID="{43405516-972E-45F1-BAFD-327C43E6283D}" presName="pyramid" presStyleLbl="node1" presStyleIdx="0" presStyleCnt="1" custLinFactNeighborX="-26663" custLinFactNeighborY="-2210"/>
      <dgm:spPr>
        <a:solidFill>
          <a:srgbClr val="0000CC"/>
        </a:solidFill>
      </dgm:spPr>
    </dgm:pt>
    <dgm:pt modelId="{D10A616F-5149-49B0-A437-0C98DD5650EC}" type="pres">
      <dgm:prSet presAssocID="{43405516-972E-45F1-BAFD-327C43E6283D}" presName="theList" presStyleCnt="0"/>
      <dgm:spPr/>
    </dgm:pt>
    <dgm:pt modelId="{98E3B390-B678-4B6C-9CD1-19974A7DBA55}" type="pres">
      <dgm:prSet presAssocID="{43CF7E53-19B1-4430-AA16-01455B789FC2}" presName="aNode" presStyleLbl="fgAcc1" presStyleIdx="0" presStyleCnt="3" custScaleX="184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F7C1D-F155-4C19-930B-1CA8CB3D8B46}" type="pres">
      <dgm:prSet presAssocID="{43CF7E53-19B1-4430-AA16-01455B789FC2}" presName="aSpace" presStyleCnt="0"/>
      <dgm:spPr/>
    </dgm:pt>
    <dgm:pt modelId="{D7B10BB4-C985-4D2B-B56F-F33E89328237}" type="pres">
      <dgm:prSet presAssocID="{5DFCB5FE-9B7D-4C98-9850-A41D808DAEBE}" presName="aNode" presStyleLbl="fgAcc1" presStyleIdx="1" presStyleCnt="3" custScaleX="184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D223C-1A95-47CA-994B-A9E40B4B938B}" type="pres">
      <dgm:prSet presAssocID="{5DFCB5FE-9B7D-4C98-9850-A41D808DAEBE}" presName="aSpace" presStyleCnt="0"/>
      <dgm:spPr/>
    </dgm:pt>
    <dgm:pt modelId="{9DA2AF76-7D38-4C65-B6EE-71F96FCB370F}" type="pres">
      <dgm:prSet presAssocID="{EB9F4596-0614-4088-9261-986CA07252AB}" presName="aNode" presStyleLbl="fgAcc1" presStyleIdx="2" presStyleCnt="3" custScaleX="184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F2F2-FE9C-43BA-B870-69826D0994C6}" type="pres">
      <dgm:prSet presAssocID="{EB9F4596-0614-4088-9261-986CA07252AB}" presName="aSpace" presStyleCnt="0"/>
      <dgm:spPr/>
    </dgm:pt>
  </dgm:ptLst>
  <dgm:cxnLst>
    <dgm:cxn modelId="{504422B3-F8AE-4A8D-BA68-8BFC87BEED65}" type="presOf" srcId="{43CF7E53-19B1-4430-AA16-01455B789FC2}" destId="{98E3B390-B678-4B6C-9CD1-19974A7DBA55}" srcOrd="0" destOrd="0" presId="urn:microsoft.com/office/officeart/2005/8/layout/pyramid2"/>
    <dgm:cxn modelId="{210E2853-5FF2-4D7A-B6CD-5A2347A4F12E}" type="presOf" srcId="{EB9F4596-0614-4088-9261-986CA07252AB}" destId="{9DA2AF76-7D38-4C65-B6EE-71F96FCB370F}" srcOrd="0" destOrd="0" presId="urn:microsoft.com/office/officeart/2005/8/layout/pyramid2"/>
    <dgm:cxn modelId="{663DDA20-51BF-4C8D-BDCE-27BCF2B4D1AE}" srcId="{43405516-972E-45F1-BAFD-327C43E6283D}" destId="{EB9F4596-0614-4088-9261-986CA07252AB}" srcOrd="2" destOrd="0" parTransId="{4FA787B7-DE41-48C2-A2A4-FE77DD57F84D}" sibTransId="{CF31096C-2C96-493A-A599-9DC592EEF4C1}"/>
    <dgm:cxn modelId="{D23EFCEB-D9C0-4544-8AC2-2E7C8AD66962}" type="presOf" srcId="{5DFCB5FE-9B7D-4C98-9850-A41D808DAEBE}" destId="{D7B10BB4-C985-4D2B-B56F-F33E89328237}" srcOrd="0" destOrd="0" presId="urn:microsoft.com/office/officeart/2005/8/layout/pyramid2"/>
    <dgm:cxn modelId="{35630519-ABAF-4537-AC0C-6684B8731E65}" srcId="{43405516-972E-45F1-BAFD-327C43E6283D}" destId="{5DFCB5FE-9B7D-4C98-9850-A41D808DAEBE}" srcOrd="1" destOrd="0" parTransId="{4B062176-278A-47F8-9F6D-2A5A6979414F}" sibTransId="{8C007EE9-335A-4B34-AFCF-B526BEDB9E7A}"/>
    <dgm:cxn modelId="{07358EFA-62DF-4218-8409-47F08742A7B7}" srcId="{43405516-972E-45F1-BAFD-327C43E6283D}" destId="{43CF7E53-19B1-4430-AA16-01455B789FC2}" srcOrd="0" destOrd="0" parTransId="{22C10191-9CBD-48F2-9A4F-83BB0E68B8B8}" sibTransId="{81D29BE0-6C42-4D87-9F7F-69C7F3162816}"/>
    <dgm:cxn modelId="{5A0B41C7-EA32-4E53-BB4D-EE7BD66EC3A4}" type="presOf" srcId="{43405516-972E-45F1-BAFD-327C43E6283D}" destId="{7CC4B9BC-1242-4FE6-A5A5-4DEB01745142}" srcOrd="0" destOrd="0" presId="urn:microsoft.com/office/officeart/2005/8/layout/pyramid2"/>
    <dgm:cxn modelId="{64688E0F-E3F1-4556-9F7D-888B100076EC}" type="presParOf" srcId="{7CC4B9BC-1242-4FE6-A5A5-4DEB01745142}" destId="{03A1D177-7053-4B5D-8D78-C1E484F92988}" srcOrd="0" destOrd="0" presId="urn:microsoft.com/office/officeart/2005/8/layout/pyramid2"/>
    <dgm:cxn modelId="{21F364BD-3904-49F9-BF08-F5DEE1D67E13}" type="presParOf" srcId="{7CC4B9BC-1242-4FE6-A5A5-4DEB01745142}" destId="{D10A616F-5149-49B0-A437-0C98DD5650EC}" srcOrd="1" destOrd="0" presId="urn:microsoft.com/office/officeart/2005/8/layout/pyramid2"/>
    <dgm:cxn modelId="{5886A7C1-B010-4DCE-A3F5-6C42B3D23218}" type="presParOf" srcId="{D10A616F-5149-49B0-A437-0C98DD5650EC}" destId="{98E3B390-B678-4B6C-9CD1-19974A7DBA55}" srcOrd="0" destOrd="0" presId="urn:microsoft.com/office/officeart/2005/8/layout/pyramid2"/>
    <dgm:cxn modelId="{C7727235-C1E5-43B6-BFB7-7F2FE3669F84}" type="presParOf" srcId="{D10A616F-5149-49B0-A437-0C98DD5650EC}" destId="{D12F7C1D-F155-4C19-930B-1CA8CB3D8B46}" srcOrd="1" destOrd="0" presId="urn:microsoft.com/office/officeart/2005/8/layout/pyramid2"/>
    <dgm:cxn modelId="{7BEEB3D3-D856-40E0-8108-A5F0699E83B2}" type="presParOf" srcId="{D10A616F-5149-49B0-A437-0C98DD5650EC}" destId="{D7B10BB4-C985-4D2B-B56F-F33E89328237}" srcOrd="2" destOrd="0" presId="urn:microsoft.com/office/officeart/2005/8/layout/pyramid2"/>
    <dgm:cxn modelId="{815FC2D3-C40F-4A5D-8FB2-CBC1D29FAEDC}" type="presParOf" srcId="{D10A616F-5149-49B0-A437-0C98DD5650EC}" destId="{51ED223C-1A95-47CA-994B-A9E40B4B938B}" srcOrd="3" destOrd="0" presId="urn:microsoft.com/office/officeart/2005/8/layout/pyramid2"/>
    <dgm:cxn modelId="{9039C8F5-6AD2-4478-9A38-F5008E93D620}" type="presParOf" srcId="{D10A616F-5149-49B0-A437-0C98DD5650EC}" destId="{9DA2AF76-7D38-4C65-B6EE-71F96FCB370F}" srcOrd="4" destOrd="0" presId="urn:microsoft.com/office/officeart/2005/8/layout/pyramid2"/>
    <dgm:cxn modelId="{22F88D33-2649-41C6-AF23-3C72B9CCCC79}" type="presParOf" srcId="{D10A616F-5149-49B0-A437-0C98DD5650EC}" destId="{04C4F2F2-FE9C-43BA-B870-69826D0994C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ECFD93-CEAF-46B5-BAE9-1CAD0FF55BB4}" type="doc">
      <dgm:prSet loTypeId="urn:microsoft.com/office/officeart/2005/8/layout/hierarchy2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BC5E1CD-E8D5-42AA-BD18-8878AFC38892}">
      <dgm:prSet phldrT="[Текст]" custT="1"/>
      <dgm:spPr/>
      <dgm:t>
        <a:bodyPr/>
        <a:lstStyle/>
        <a:p>
          <a:r>
            <a:rPr lang="ru-RU" sz="2100" dirty="0" smtClean="0"/>
            <a:t>По структуре</a:t>
          </a:r>
        </a:p>
      </dgm:t>
    </dgm:pt>
    <dgm:pt modelId="{D8D9676F-A052-4F3D-AB24-5E6A6050A2F8}" type="parTrans" cxnId="{5AA8A332-4B10-4644-BDFD-5C441DE5F91D}">
      <dgm:prSet/>
      <dgm:spPr/>
      <dgm:t>
        <a:bodyPr/>
        <a:lstStyle/>
        <a:p>
          <a:endParaRPr lang="ru-RU"/>
        </a:p>
      </dgm:t>
    </dgm:pt>
    <dgm:pt modelId="{1ACEA842-C57B-4070-9763-A8BC0854687D}" type="sibTrans" cxnId="{5AA8A332-4B10-4644-BDFD-5C441DE5F91D}">
      <dgm:prSet/>
      <dgm:spPr/>
      <dgm:t>
        <a:bodyPr/>
        <a:lstStyle/>
        <a:p>
          <a:endParaRPr lang="ru-RU"/>
        </a:p>
      </dgm:t>
    </dgm:pt>
    <dgm:pt modelId="{F56CCC9B-75F7-4ECB-A964-0CE41E1103BA}">
      <dgm:prSet phldrT="[Текст]" custT="1"/>
      <dgm:spPr/>
      <dgm:t>
        <a:bodyPr/>
        <a:lstStyle/>
        <a:p>
          <a:r>
            <a:rPr lang="ru-RU" sz="2100" dirty="0" smtClean="0"/>
            <a:t>Сплошные</a:t>
          </a:r>
          <a:endParaRPr lang="ru-RU" sz="2100" dirty="0"/>
        </a:p>
      </dgm:t>
    </dgm:pt>
    <dgm:pt modelId="{79B67EA7-BA94-4A32-B631-DBB055E6D206}" type="parTrans" cxnId="{9DC6D671-76B6-492C-8D22-AF4690D18BDB}">
      <dgm:prSet/>
      <dgm:spPr/>
      <dgm:t>
        <a:bodyPr/>
        <a:lstStyle/>
        <a:p>
          <a:endParaRPr lang="ru-RU"/>
        </a:p>
      </dgm:t>
    </dgm:pt>
    <dgm:pt modelId="{185AC831-9164-45E7-9890-65190AE23C96}" type="sibTrans" cxnId="{9DC6D671-76B6-492C-8D22-AF4690D18BDB}">
      <dgm:prSet/>
      <dgm:spPr/>
      <dgm:t>
        <a:bodyPr/>
        <a:lstStyle/>
        <a:p>
          <a:endParaRPr lang="ru-RU"/>
        </a:p>
      </dgm:t>
    </dgm:pt>
    <dgm:pt modelId="{B3492AC4-05B4-44B1-B5EB-0173D0A0A4D9}">
      <dgm:prSet phldrT="[Текст]" custT="1"/>
      <dgm:spPr/>
      <dgm:t>
        <a:bodyPr/>
        <a:lstStyle/>
        <a:p>
          <a:r>
            <a:rPr lang="ru-RU" sz="2100" dirty="0" err="1" smtClean="0"/>
            <a:t>Несплошные</a:t>
          </a:r>
          <a:endParaRPr lang="ru-RU" sz="2100" dirty="0"/>
        </a:p>
      </dgm:t>
    </dgm:pt>
    <dgm:pt modelId="{FAFC8FBA-C8AC-4176-9C8F-FC0AEACA745B}" type="parTrans" cxnId="{1C7A265A-0937-4A55-86EB-A79E9E1C7FDC}">
      <dgm:prSet/>
      <dgm:spPr/>
      <dgm:t>
        <a:bodyPr/>
        <a:lstStyle/>
        <a:p>
          <a:endParaRPr lang="ru-RU"/>
        </a:p>
      </dgm:t>
    </dgm:pt>
    <dgm:pt modelId="{CF7C6C1B-7783-47C9-A343-7BC16EF23B6D}" type="sibTrans" cxnId="{1C7A265A-0937-4A55-86EB-A79E9E1C7FDC}">
      <dgm:prSet/>
      <dgm:spPr/>
      <dgm:t>
        <a:bodyPr/>
        <a:lstStyle/>
        <a:p>
          <a:endParaRPr lang="ru-RU"/>
        </a:p>
      </dgm:t>
    </dgm:pt>
    <dgm:pt modelId="{408F88C3-268C-42FD-B42C-8A3CEA2CAA84}" type="pres">
      <dgm:prSet presAssocID="{E9ECFD93-CEAF-46B5-BAE9-1CAD0FF55B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CFCD33-2D39-4F87-BA05-BA4518F0C34B}" type="pres">
      <dgm:prSet presAssocID="{4BC5E1CD-E8D5-42AA-BD18-8878AFC38892}" presName="root1" presStyleCnt="0"/>
      <dgm:spPr/>
      <dgm:t>
        <a:bodyPr/>
        <a:lstStyle/>
        <a:p>
          <a:endParaRPr lang="ru-RU"/>
        </a:p>
      </dgm:t>
    </dgm:pt>
    <dgm:pt modelId="{79143EED-B137-403D-B947-90A46443D16E}" type="pres">
      <dgm:prSet presAssocID="{4BC5E1CD-E8D5-42AA-BD18-8878AFC388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F3654A-BC25-4A1C-B5F9-BD80B0324A54}" type="pres">
      <dgm:prSet presAssocID="{4BC5E1CD-E8D5-42AA-BD18-8878AFC38892}" presName="level2hierChild" presStyleCnt="0"/>
      <dgm:spPr/>
      <dgm:t>
        <a:bodyPr/>
        <a:lstStyle/>
        <a:p>
          <a:endParaRPr lang="ru-RU"/>
        </a:p>
      </dgm:t>
    </dgm:pt>
    <dgm:pt modelId="{D7AAF639-49FB-4D8B-9AAA-5048425E45C6}" type="pres">
      <dgm:prSet presAssocID="{79B67EA7-BA94-4A32-B631-DBB055E6D20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541417E-F86B-423F-A248-387C5A1E6F0D}" type="pres">
      <dgm:prSet presAssocID="{79B67EA7-BA94-4A32-B631-DBB055E6D20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F511FCC-2BB6-40EA-8210-4201F0FC92A6}" type="pres">
      <dgm:prSet presAssocID="{F56CCC9B-75F7-4ECB-A964-0CE41E1103BA}" presName="root2" presStyleCnt="0"/>
      <dgm:spPr/>
      <dgm:t>
        <a:bodyPr/>
        <a:lstStyle/>
        <a:p>
          <a:endParaRPr lang="ru-RU"/>
        </a:p>
      </dgm:t>
    </dgm:pt>
    <dgm:pt modelId="{E98B94A4-001E-4F50-9AFA-5D36C7424B6A}" type="pres">
      <dgm:prSet presAssocID="{F56CCC9B-75F7-4ECB-A964-0CE41E1103BA}" presName="LevelTwoTextNode" presStyleLbl="node2" presStyleIdx="0" presStyleCnt="2" custScaleX="122369" custLinFactNeighborX="13352" custLinFactNeighborY="-7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AC891A-2499-4DCC-B318-668199372B6A}" type="pres">
      <dgm:prSet presAssocID="{F56CCC9B-75F7-4ECB-A964-0CE41E1103BA}" presName="level3hierChild" presStyleCnt="0"/>
      <dgm:spPr/>
      <dgm:t>
        <a:bodyPr/>
        <a:lstStyle/>
        <a:p>
          <a:endParaRPr lang="ru-RU"/>
        </a:p>
      </dgm:t>
    </dgm:pt>
    <dgm:pt modelId="{6F845D27-0E22-49F0-B79D-210AF419649D}" type="pres">
      <dgm:prSet presAssocID="{FAFC8FBA-C8AC-4176-9C8F-FC0AEACA745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FF7A6F0-64B3-42A2-9CC2-B9349AAD9F98}" type="pres">
      <dgm:prSet presAssocID="{FAFC8FBA-C8AC-4176-9C8F-FC0AEACA745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9807AB2-30EC-4EF7-B80D-A32A92028597}" type="pres">
      <dgm:prSet presAssocID="{B3492AC4-05B4-44B1-B5EB-0173D0A0A4D9}" presName="root2" presStyleCnt="0"/>
      <dgm:spPr/>
      <dgm:t>
        <a:bodyPr/>
        <a:lstStyle/>
        <a:p>
          <a:endParaRPr lang="ru-RU"/>
        </a:p>
      </dgm:t>
    </dgm:pt>
    <dgm:pt modelId="{2F2B1758-617B-464C-A14E-19817C84D5A5}" type="pres">
      <dgm:prSet presAssocID="{B3492AC4-05B4-44B1-B5EB-0173D0A0A4D9}" presName="LevelTwoTextNode" presStyleLbl="node2" presStyleIdx="1" presStyleCnt="2" custScaleX="122369" custLinFactNeighborX="9718" custLinFactNeighborY="12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4D330-A7B0-4816-A46B-40F21A5BA05D}" type="pres">
      <dgm:prSet presAssocID="{B3492AC4-05B4-44B1-B5EB-0173D0A0A4D9}" presName="level3hierChild" presStyleCnt="0"/>
      <dgm:spPr/>
      <dgm:t>
        <a:bodyPr/>
        <a:lstStyle/>
        <a:p>
          <a:endParaRPr lang="ru-RU"/>
        </a:p>
      </dgm:t>
    </dgm:pt>
  </dgm:ptLst>
  <dgm:cxnLst>
    <dgm:cxn modelId="{23BFF406-D139-4293-933E-865EEDEE3A8B}" type="presOf" srcId="{79B67EA7-BA94-4A32-B631-DBB055E6D206}" destId="{D7AAF639-49FB-4D8B-9AAA-5048425E45C6}" srcOrd="0" destOrd="0" presId="urn:microsoft.com/office/officeart/2005/8/layout/hierarchy2"/>
    <dgm:cxn modelId="{1AC412CB-2381-4E6C-BCB6-1BFB2B500174}" type="presOf" srcId="{E9ECFD93-CEAF-46B5-BAE9-1CAD0FF55BB4}" destId="{408F88C3-268C-42FD-B42C-8A3CEA2CAA84}" srcOrd="0" destOrd="0" presId="urn:microsoft.com/office/officeart/2005/8/layout/hierarchy2"/>
    <dgm:cxn modelId="{AF7E5E98-C840-4AD5-B89C-C403F5706D9B}" type="presOf" srcId="{B3492AC4-05B4-44B1-B5EB-0173D0A0A4D9}" destId="{2F2B1758-617B-464C-A14E-19817C84D5A5}" srcOrd="0" destOrd="0" presId="urn:microsoft.com/office/officeart/2005/8/layout/hierarchy2"/>
    <dgm:cxn modelId="{1C7A265A-0937-4A55-86EB-A79E9E1C7FDC}" srcId="{4BC5E1CD-E8D5-42AA-BD18-8878AFC38892}" destId="{B3492AC4-05B4-44B1-B5EB-0173D0A0A4D9}" srcOrd="1" destOrd="0" parTransId="{FAFC8FBA-C8AC-4176-9C8F-FC0AEACA745B}" sibTransId="{CF7C6C1B-7783-47C9-A343-7BC16EF23B6D}"/>
    <dgm:cxn modelId="{5AA8A332-4B10-4644-BDFD-5C441DE5F91D}" srcId="{E9ECFD93-CEAF-46B5-BAE9-1CAD0FF55BB4}" destId="{4BC5E1CD-E8D5-42AA-BD18-8878AFC38892}" srcOrd="0" destOrd="0" parTransId="{D8D9676F-A052-4F3D-AB24-5E6A6050A2F8}" sibTransId="{1ACEA842-C57B-4070-9763-A8BC0854687D}"/>
    <dgm:cxn modelId="{C7813554-8DA0-4C88-8130-A254D264A582}" type="presOf" srcId="{4BC5E1CD-E8D5-42AA-BD18-8878AFC38892}" destId="{79143EED-B137-403D-B947-90A46443D16E}" srcOrd="0" destOrd="0" presId="urn:microsoft.com/office/officeart/2005/8/layout/hierarchy2"/>
    <dgm:cxn modelId="{5C262423-7E48-4F7B-8BD6-E7987E606D5A}" type="presOf" srcId="{F56CCC9B-75F7-4ECB-A964-0CE41E1103BA}" destId="{E98B94A4-001E-4F50-9AFA-5D36C7424B6A}" srcOrd="0" destOrd="0" presId="urn:microsoft.com/office/officeart/2005/8/layout/hierarchy2"/>
    <dgm:cxn modelId="{BB4302B5-9145-472B-94ED-4B0469CE5462}" type="presOf" srcId="{79B67EA7-BA94-4A32-B631-DBB055E6D206}" destId="{0541417E-F86B-423F-A248-387C5A1E6F0D}" srcOrd="1" destOrd="0" presId="urn:microsoft.com/office/officeart/2005/8/layout/hierarchy2"/>
    <dgm:cxn modelId="{CB14A58A-D353-4264-AB09-FB9C2AADC5B1}" type="presOf" srcId="{FAFC8FBA-C8AC-4176-9C8F-FC0AEACA745B}" destId="{6F845D27-0E22-49F0-B79D-210AF419649D}" srcOrd="0" destOrd="0" presId="urn:microsoft.com/office/officeart/2005/8/layout/hierarchy2"/>
    <dgm:cxn modelId="{9C8023EE-CD27-4E0E-A02B-C79416A75B62}" type="presOf" srcId="{FAFC8FBA-C8AC-4176-9C8F-FC0AEACA745B}" destId="{AFF7A6F0-64B3-42A2-9CC2-B9349AAD9F98}" srcOrd="1" destOrd="0" presId="urn:microsoft.com/office/officeart/2005/8/layout/hierarchy2"/>
    <dgm:cxn modelId="{9DC6D671-76B6-492C-8D22-AF4690D18BDB}" srcId="{4BC5E1CD-E8D5-42AA-BD18-8878AFC38892}" destId="{F56CCC9B-75F7-4ECB-A964-0CE41E1103BA}" srcOrd="0" destOrd="0" parTransId="{79B67EA7-BA94-4A32-B631-DBB055E6D206}" sibTransId="{185AC831-9164-45E7-9890-65190AE23C96}"/>
    <dgm:cxn modelId="{A0773003-9BD4-49DD-9E61-0EC9FEBCBD94}" type="presParOf" srcId="{408F88C3-268C-42FD-B42C-8A3CEA2CAA84}" destId="{81CFCD33-2D39-4F87-BA05-BA4518F0C34B}" srcOrd="0" destOrd="0" presId="urn:microsoft.com/office/officeart/2005/8/layout/hierarchy2"/>
    <dgm:cxn modelId="{9C91E112-64D4-4B8A-A98A-1869BA3A9D7D}" type="presParOf" srcId="{81CFCD33-2D39-4F87-BA05-BA4518F0C34B}" destId="{79143EED-B137-403D-B947-90A46443D16E}" srcOrd="0" destOrd="0" presId="urn:microsoft.com/office/officeart/2005/8/layout/hierarchy2"/>
    <dgm:cxn modelId="{9875DF12-9354-4F23-AF30-1B22CC7D93EA}" type="presParOf" srcId="{81CFCD33-2D39-4F87-BA05-BA4518F0C34B}" destId="{87F3654A-BC25-4A1C-B5F9-BD80B0324A54}" srcOrd="1" destOrd="0" presId="urn:microsoft.com/office/officeart/2005/8/layout/hierarchy2"/>
    <dgm:cxn modelId="{75E57E35-2CC1-44E1-8BF6-AE5261801614}" type="presParOf" srcId="{87F3654A-BC25-4A1C-B5F9-BD80B0324A54}" destId="{D7AAF639-49FB-4D8B-9AAA-5048425E45C6}" srcOrd="0" destOrd="0" presId="urn:microsoft.com/office/officeart/2005/8/layout/hierarchy2"/>
    <dgm:cxn modelId="{89315C5F-73F4-4A18-8B6D-8537727C919A}" type="presParOf" srcId="{D7AAF639-49FB-4D8B-9AAA-5048425E45C6}" destId="{0541417E-F86B-423F-A248-387C5A1E6F0D}" srcOrd="0" destOrd="0" presId="urn:microsoft.com/office/officeart/2005/8/layout/hierarchy2"/>
    <dgm:cxn modelId="{7F8F8D37-6143-4D52-92F8-1B95E4FD5950}" type="presParOf" srcId="{87F3654A-BC25-4A1C-B5F9-BD80B0324A54}" destId="{AF511FCC-2BB6-40EA-8210-4201F0FC92A6}" srcOrd="1" destOrd="0" presId="urn:microsoft.com/office/officeart/2005/8/layout/hierarchy2"/>
    <dgm:cxn modelId="{FDA3D1E5-147A-448C-B3DA-55393CDE72FD}" type="presParOf" srcId="{AF511FCC-2BB6-40EA-8210-4201F0FC92A6}" destId="{E98B94A4-001E-4F50-9AFA-5D36C7424B6A}" srcOrd="0" destOrd="0" presId="urn:microsoft.com/office/officeart/2005/8/layout/hierarchy2"/>
    <dgm:cxn modelId="{356463C6-1846-4327-80E0-A01DCEC71CF0}" type="presParOf" srcId="{AF511FCC-2BB6-40EA-8210-4201F0FC92A6}" destId="{67AC891A-2499-4DCC-B318-668199372B6A}" srcOrd="1" destOrd="0" presId="urn:microsoft.com/office/officeart/2005/8/layout/hierarchy2"/>
    <dgm:cxn modelId="{028874A3-ACC3-489F-846C-D37FBD4A17FF}" type="presParOf" srcId="{87F3654A-BC25-4A1C-B5F9-BD80B0324A54}" destId="{6F845D27-0E22-49F0-B79D-210AF419649D}" srcOrd="2" destOrd="0" presId="urn:microsoft.com/office/officeart/2005/8/layout/hierarchy2"/>
    <dgm:cxn modelId="{011A29BA-0A99-4590-B751-848DCE3C949C}" type="presParOf" srcId="{6F845D27-0E22-49F0-B79D-210AF419649D}" destId="{AFF7A6F0-64B3-42A2-9CC2-B9349AAD9F98}" srcOrd="0" destOrd="0" presId="urn:microsoft.com/office/officeart/2005/8/layout/hierarchy2"/>
    <dgm:cxn modelId="{94F4E1FD-DA73-4862-8B5D-5415DA46287F}" type="presParOf" srcId="{87F3654A-BC25-4A1C-B5F9-BD80B0324A54}" destId="{C9807AB2-30EC-4EF7-B80D-A32A92028597}" srcOrd="3" destOrd="0" presId="urn:microsoft.com/office/officeart/2005/8/layout/hierarchy2"/>
    <dgm:cxn modelId="{242AF20D-348E-43BB-AE3E-6F036D02419B}" type="presParOf" srcId="{C9807AB2-30EC-4EF7-B80D-A32A92028597}" destId="{2F2B1758-617B-464C-A14E-19817C84D5A5}" srcOrd="0" destOrd="0" presId="urn:microsoft.com/office/officeart/2005/8/layout/hierarchy2"/>
    <dgm:cxn modelId="{A66A0D4B-89AA-45CE-9A4A-A6F80A9581FB}" type="presParOf" srcId="{C9807AB2-30EC-4EF7-B80D-A32A92028597}" destId="{8E84D330-A7B0-4816-A46B-40F21A5BA0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ECFD93-CEAF-46B5-BAE9-1CAD0FF55BB4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C5E1CD-E8D5-42AA-BD18-8878AFC38892}">
      <dgm:prSet phldrT="[Текст]"/>
      <dgm:spPr/>
      <dgm:t>
        <a:bodyPr/>
        <a:lstStyle/>
        <a:p>
          <a:r>
            <a:rPr lang="ru-RU" dirty="0" smtClean="0"/>
            <a:t>По содержанию</a:t>
          </a:r>
          <a:endParaRPr lang="ru-RU" dirty="0"/>
        </a:p>
      </dgm:t>
    </dgm:pt>
    <dgm:pt modelId="{D8D9676F-A052-4F3D-AB24-5E6A6050A2F8}" type="parTrans" cxnId="{5AA8A332-4B10-4644-BDFD-5C441DE5F91D}">
      <dgm:prSet/>
      <dgm:spPr/>
      <dgm:t>
        <a:bodyPr/>
        <a:lstStyle/>
        <a:p>
          <a:endParaRPr lang="ru-RU"/>
        </a:p>
      </dgm:t>
    </dgm:pt>
    <dgm:pt modelId="{1ACEA842-C57B-4070-9763-A8BC0854687D}" type="sibTrans" cxnId="{5AA8A332-4B10-4644-BDFD-5C441DE5F91D}">
      <dgm:prSet/>
      <dgm:spPr/>
      <dgm:t>
        <a:bodyPr/>
        <a:lstStyle/>
        <a:p>
          <a:endParaRPr lang="ru-RU"/>
        </a:p>
      </dgm:t>
    </dgm:pt>
    <dgm:pt modelId="{F56CCC9B-75F7-4ECB-A964-0CE41E1103BA}">
      <dgm:prSet phldrT="[Текст]"/>
      <dgm:spPr/>
      <dgm:t>
        <a:bodyPr/>
        <a:lstStyle/>
        <a:p>
          <a:r>
            <a:rPr lang="ru-RU" dirty="0" smtClean="0"/>
            <a:t>Художественные</a:t>
          </a:r>
          <a:endParaRPr lang="ru-RU" dirty="0"/>
        </a:p>
      </dgm:t>
    </dgm:pt>
    <dgm:pt modelId="{79B67EA7-BA94-4A32-B631-DBB055E6D206}" type="parTrans" cxnId="{9DC6D671-76B6-492C-8D22-AF4690D18BDB}">
      <dgm:prSet/>
      <dgm:spPr/>
      <dgm:t>
        <a:bodyPr/>
        <a:lstStyle/>
        <a:p>
          <a:endParaRPr lang="ru-RU"/>
        </a:p>
      </dgm:t>
    </dgm:pt>
    <dgm:pt modelId="{185AC831-9164-45E7-9890-65190AE23C96}" type="sibTrans" cxnId="{9DC6D671-76B6-492C-8D22-AF4690D18BDB}">
      <dgm:prSet/>
      <dgm:spPr/>
      <dgm:t>
        <a:bodyPr/>
        <a:lstStyle/>
        <a:p>
          <a:endParaRPr lang="ru-RU"/>
        </a:p>
      </dgm:t>
    </dgm:pt>
    <dgm:pt modelId="{B3492AC4-05B4-44B1-B5EB-0173D0A0A4D9}">
      <dgm:prSet phldrT="[Текст]"/>
      <dgm:spPr/>
      <dgm:t>
        <a:bodyPr/>
        <a:lstStyle/>
        <a:p>
          <a:r>
            <a:rPr lang="ru-RU" dirty="0" smtClean="0"/>
            <a:t>Нехудожественные</a:t>
          </a:r>
          <a:endParaRPr lang="ru-RU" dirty="0"/>
        </a:p>
      </dgm:t>
    </dgm:pt>
    <dgm:pt modelId="{FAFC8FBA-C8AC-4176-9C8F-FC0AEACA745B}" type="parTrans" cxnId="{1C7A265A-0937-4A55-86EB-A79E9E1C7FDC}">
      <dgm:prSet/>
      <dgm:spPr/>
      <dgm:t>
        <a:bodyPr/>
        <a:lstStyle/>
        <a:p>
          <a:endParaRPr lang="ru-RU"/>
        </a:p>
      </dgm:t>
    </dgm:pt>
    <dgm:pt modelId="{CF7C6C1B-7783-47C9-A343-7BC16EF23B6D}" type="sibTrans" cxnId="{1C7A265A-0937-4A55-86EB-A79E9E1C7FDC}">
      <dgm:prSet/>
      <dgm:spPr/>
      <dgm:t>
        <a:bodyPr/>
        <a:lstStyle/>
        <a:p>
          <a:endParaRPr lang="ru-RU"/>
        </a:p>
      </dgm:t>
    </dgm:pt>
    <dgm:pt modelId="{408F88C3-268C-42FD-B42C-8A3CEA2CAA84}" type="pres">
      <dgm:prSet presAssocID="{E9ECFD93-CEAF-46B5-BAE9-1CAD0FF55B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CFCD33-2D39-4F87-BA05-BA4518F0C34B}" type="pres">
      <dgm:prSet presAssocID="{4BC5E1CD-E8D5-42AA-BD18-8878AFC38892}" presName="root1" presStyleCnt="0"/>
      <dgm:spPr/>
      <dgm:t>
        <a:bodyPr/>
        <a:lstStyle/>
        <a:p>
          <a:endParaRPr lang="ru-RU"/>
        </a:p>
      </dgm:t>
    </dgm:pt>
    <dgm:pt modelId="{79143EED-B137-403D-B947-90A46443D16E}" type="pres">
      <dgm:prSet presAssocID="{4BC5E1CD-E8D5-42AA-BD18-8878AFC388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F3654A-BC25-4A1C-B5F9-BD80B0324A54}" type="pres">
      <dgm:prSet presAssocID="{4BC5E1CD-E8D5-42AA-BD18-8878AFC38892}" presName="level2hierChild" presStyleCnt="0"/>
      <dgm:spPr/>
      <dgm:t>
        <a:bodyPr/>
        <a:lstStyle/>
        <a:p>
          <a:endParaRPr lang="ru-RU"/>
        </a:p>
      </dgm:t>
    </dgm:pt>
    <dgm:pt modelId="{D7AAF639-49FB-4D8B-9AAA-5048425E45C6}" type="pres">
      <dgm:prSet presAssocID="{79B67EA7-BA94-4A32-B631-DBB055E6D20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541417E-F86B-423F-A248-387C5A1E6F0D}" type="pres">
      <dgm:prSet presAssocID="{79B67EA7-BA94-4A32-B631-DBB055E6D20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F511FCC-2BB6-40EA-8210-4201F0FC92A6}" type="pres">
      <dgm:prSet presAssocID="{F56CCC9B-75F7-4ECB-A964-0CE41E1103BA}" presName="root2" presStyleCnt="0"/>
      <dgm:spPr/>
      <dgm:t>
        <a:bodyPr/>
        <a:lstStyle/>
        <a:p>
          <a:endParaRPr lang="ru-RU"/>
        </a:p>
      </dgm:t>
    </dgm:pt>
    <dgm:pt modelId="{E98B94A4-001E-4F50-9AFA-5D36C7424B6A}" type="pres">
      <dgm:prSet presAssocID="{F56CCC9B-75F7-4ECB-A964-0CE41E1103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AC891A-2499-4DCC-B318-668199372B6A}" type="pres">
      <dgm:prSet presAssocID="{F56CCC9B-75F7-4ECB-A964-0CE41E1103BA}" presName="level3hierChild" presStyleCnt="0"/>
      <dgm:spPr/>
      <dgm:t>
        <a:bodyPr/>
        <a:lstStyle/>
        <a:p>
          <a:endParaRPr lang="ru-RU"/>
        </a:p>
      </dgm:t>
    </dgm:pt>
    <dgm:pt modelId="{6F845D27-0E22-49F0-B79D-210AF419649D}" type="pres">
      <dgm:prSet presAssocID="{FAFC8FBA-C8AC-4176-9C8F-FC0AEACA745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FF7A6F0-64B3-42A2-9CC2-B9349AAD9F98}" type="pres">
      <dgm:prSet presAssocID="{FAFC8FBA-C8AC-4176-9C8F-FC0AEACA745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9807AB2-30EC-4EF7-B80D-A32A92028597}" type="pres">
      <dgm:prSet presAssocID="{B3492AC4-05B4-44B1-B5EB-0173D0A0A4D9}" presName="root2" presStyleCnt="0"/>
      <dgm:spPr/>
      <dgm:t>
        <a:bodyPr/>
        <a:lstStyle/>
        <a:p>
          <a:endParaRPr lang="ru-RU"/>
        </a:p>
      </dgm:t>
    </dgm:pt>
    <dgm:pt modelId="{2F2B1758-617B-464C-A14E-19817C84D5A5}" type="pres">
      <dgm:prSet presAssocID="{B3492AC4-05B4-44B1-B5EB-0173D0A0A4D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4D330-A7B0-4816-A46B-40F21A5BA05D}" type="pres">
      <dgm:prSet presAssocID="{B3492AC4-05B4-44B1-B5EB-0173D0A0A4D9}" presName="level3hierChild" presStyleCnt="0"/>
      <dgm:spPr/>
      <dgm:t>
        <a:bodyPr/>
        <a:lstStyle/>
        <a:p>
          <a:endParaRPr lang="ru-RU"/>
        </a:p>
      </dgm:t>
    </dgm:pt>
  </dgm:ptLst>
  <dgm:cxnLst>
    <dgm:cxn modelId="{981ECDDF-731A-44F4-B830-9E3974906A2B}" type="presOf" srcId="{B3492AC4-05B4-44B1-B5EB-0173D0A0A4D9}" destId="{2F2B1758-617B-464C-A14E-19817C84D5A5}" srcOrd="0" destOrd="0" presId="urn:microsoft.com/office/officeart/2005/8/layout/hierarchy2"/>
    <dgm:cxn modelId="{0AEC98E5-8075-4255-8992-0BC134234C85}" type="presOf" srcId="{FAFC8FBA-C8AC-4176-9C8F-FC0AEACA745B}" destId="{6F845D27-0E22-49F0-B79D-210AF419649D}" srcOrd="0" destOrd="0" presId="urn:microsoft.com/office/officeart/2005/8/layout/hierarchy2"/>
    <dgm:cxn modelId="{1C7A265A-0937-4A55-86EB-A79E9E1C7FDC}" srcId="{4BC5E1CD-E8D5-42AA-BD18-8878AFC38892}" destId="{B3492AC4-05B4-44B1-B5EB-0173D0A0A4D9}" srcOrd="1" destOrd="0" parTransId="{FAFC8FBA-C8AC-4176-9C8F-FC0AEACA745B}" sibTransId="{CF7C6C1B-7783-47C9-A343-7BC16EF23B6D}"/>
    <dgm:cxn modelId="{D81063D7-DE82-4773-93A1-34E68FD1D436}" type="presOf" srcId="{F56CCC9B-75F7-4ECB-A964-0CE41E1103BA}" destId="{E98B94A4-001E-4F50-9AFA-5D36C7424B6A}" srcOrd="0" destOrd="0" presId="urn:microsoft.com/office/officeart/2005/8/layout/hierarchy2"/>
    <dgm:cxn modelId="{701E556B-F86F-4D75-8DB2-3B4E966B9EB5}" type="presOf" srcId="{FAFC8FBA-C8AC-4176-9C8F-FC0AEACA745B}" destId="{AFF7A6F0-64B3-42A2-9CC2-B9349AAD9F98}" srcOrd="1" destOrd="0" presId="urn:microsoft.com/office/officeart/2005/8/layout/hierarchy2"/>
    <dgm:cxn modelId="{645BD4F0-B773-4825-A5E4-B81CC42644CE}" type="presOf" srcId="{E9ECFD93-CEAF-46B5-BAE9-1CAD0FF55BB4}" destId="{408F88C3-268C-42FD-B42C-8A3CEA2CAA84}" srcOrd="0" destOrd="0" presId="urn:microsoft.com/office/officeart/2005/8/layout/hierarchy2"/>
    <dgm:cxn modelId="{E0B5C487-6916-42A4-AA8B-45AB5320E1A6}" type="presOf" srcId="{79B67EA7-BA94-4A32-B631-DBB055E6D206}" destId="{D7AAF639-49FB-4D8B-9AAA-5048425E45C6}" srcOrd="0" destOrd="0" presId="urn:microsoft.com/office/officeart/2005/8/layout/hierarchy2"/>
    <dgm:cxn modelId="{5AA8A332-4B10-4644-BDFD-5C441DE5F91D}" srcId="{E9ECFD93-CEAF-46B5-BAE9-1CAD0FF55BB4}" destId="{4BC5E1CD-E8D5-42AA-BD18-8878AFC38892}" srcOrd="0" destOrd="0" parTransId="{D8D9676F-A052-4F3D-AB24-5E6A6050A2F8}" sibTransId="{1ACEA842-C57B-4070-9763-A8BC0854687D}"/>
    <dgm:cxn modelId="{DDD30A5A-1FF9-4D61-998F-CAF714111DD5}" type="presOf" srcId="{79B67EA7-BA94-4A32-B631-DBB055E6D206}" destId="{0541417E-F86B-423F-A248-387C5A1E6F0D}" srcOrd="1" destOrd="0" presId="urn:microsoft.com/office/officeart/2005/8/layout/hierarchy2"/>
    <dgm:cxn modelId="{0AAA88A7-3DA9-409D-B402-9E6143BD4433}" type="presOf" srcId="{4BC5E1CD-E8D5-42AA-BD18-8878AFC38892}" destId="{79143EED-B137-403D-B947-90A46443D16E}" srcOrd="0" destOrd="0" presId="urn:microsoft.com/office/officeart/2005/8/layout/hierarchy2"/>
    <dgm:cxn modelId="{9DC6D671-76B6-492C-8D22-AF4690D18BDB}" srcId="{4BC5E1CD-E8D5-42AA-BD18-8878AFC38892}" destId="{F56CCC9B-75F7-4ECB-A964-0CE41E1103BA}" srcOrd="0" destOrd="0" parTransId="{79B67EA7-BA94-4A32-B631-DBB055E6D206}" sibTransId="{185AC831-9164-45E7-9890-65190AE23C96}"/>
    <dgm:cxn modelId="{46F342D8-A6FA-4BBD-8DD8-48DC7916A608}" type="presParOf" srcId="{408F88C3-268C-42FD-B42C-8A3CEA2CAA84}" destId="{81CFCD33-2D39-4F87-BA05-BA4518F0C34B}" srcOrd="0" destOrd="0" presId="urn:microsoft.com/office/officeart/2005/8/layout/hierarchy2"/>
    <dgm:cxn modelId="{8DDCCE17-AF4D-4DBF-BE2F-2986ABD22D97}" type="presParOf" srcId="{81CFCD33-2D39-4F87-BA05-BA4518F0C34B}" destId="{79143EED-B137-403D-B947-90A46443D16E}" srcOrd="0" destOrd="0" presId="urn:microsoft.com/office/officeart/2005/8/layout/hierarchy2"/>
    <dgm:cxn modelId="{BAF30249-BDC9-47E4-82A8-501428161746}" type="presParOf" srcId="{81CFCD33-2D39-4F87-BA05-BA4518F0C34B}" destId="{87F3654A-BC25-4A1C-B5F9-BD80B0324A54}" srcOrd="1" destOrd="0" presId="urn:microsoft.com/office/officeart/2005/8/layout/hierarchy2"/>
    <dgm:cxn modelId="{705F2423-FC77-4BE2-90AB-366EDB64DB7A}" type="presParOf" srcId="{87F3654A-BC25-4A1C-B5F9-BD80B0324A54}" destId="{D7AAF639-49FB-4D8B-9AAA-5048425E45C6}" srcOrd="0" destOrd="0" presId="urn:microsoft.com/office/officeart/2005/8/layout/hierarchy2"/>
    <dgm:cxn modelId="{8F757D56-BB2B-441B-BD62-EBC2CD98EC89}" type="presParOf" srcId="{D7AAF639-49FB-4D8B-9AAA-5048425E45C6}" destId="{0541417E-F86B-423F-A248-387C5A1E6F0D}" srcOrd="0" destOrd="0" presId="urn:microsoft.com/office/officeart/2005/8/layout/hierarchy2"/>
    <dgm:cxn modelId="{0B03DC07-73ED-4492-9FA6-8B79A50AD882}" type="presParOf" srcId="{87F3654A-BC25-4A1C-B5F9-BD80B0324A54}" destId="{AF511FCC-2BB6-40EA-8210-4201F0FC92A6}" srcOrd="1" destOrd="0" presId="urn:microsoft.com/office/officeart/2005/8/layout/hierarchy2"/>
    <dgm:cxn modelId="{4B308EE9-93DA-4AE9-9681-3E46044C8428}" type="presParOf" srcId="{AF511FCC-2BB6-40EA-8210-4201F0FC92A6}" destId="{E98B94A4-001E-4F50-9AFA-5D36C7424B6A}" srcOrd="0" destOrd="0" presId="urn:microsoft.com/office/officeart/2005/8/layout/hierarchy2"/>
    <dgm:cxn modelId="{06248526-E743-4DEA-B025-5C045CF28374}" type="presParOf" srcId="{AF511FCC-2BB6-40EA-8210-4201F0FC92A6}" destId="{67AC891A-2499-4DCC-B318-668199372B6A}" srcOrd="1" destOrd="0" presId="urn:microsoft.com/office/officeart/2005/8/layout/hierarchy2"/>
    <dgm:cxn modelId="{FEAC81CD-19BB-4325-A5BD-0540FE3759AF}" type="presParOf" srcId="{87F3654A-BC25-4A1C-B5F9-BD80B0324A54}" destId="{6F845D27-0E22-49F0-B79D-210AF419649D}" srcOrd="2" destOrd="0" presId="urn:microsoft.com/office/officeart/2005/8/layout/hierarchy2"/>
    <dgm:cxn modelId="{EA76BBD7-072E-4E4E-8412-835F144E3739}" type="presParOf" srcId="{6F845D27-0E22-49F0-B79D-210AF419649D}" destId="{AFF7A6F0-64B3-42A2-9CC2-B9349AAD9F98}" srcOrd="0" destOrd="0" presId="urn:microsoft.com/office/officeart/2005/8/layout/hierarchy2"/>
    <dgm:cxn modelId="{30910C5D-D115-4FDD-A679-60C8B65598F8}" type="presParOf" srcId="{87F3654A-BC25-4A1C-B5F9-BD80B0324A54}" destId="{C9807AB2-30EC-4EF7-B80D-A32A92028597}" srcOrd="3" destOrd="0" presId="urn:microsoft.com/office/officeart/2005/8/layout/hierarchy2"/>
    <dgm:cxn modelId="{D7F2A107-F4D7-4D75-9865-38759A74A9A0}" type="presParOf" srcId="{C9807AB2-30EC-4EF7-B80D-A32A92028597}" destId="{2F2B1758-617B-464C-A14E-19817C84D5A5}" srcOrd="0" destOrd="0" presId="urn:microsoft.com/office/officeart/2005/8/layout/hierarchy2"/>
    <dgm:cxn modelId="{8B63E352-393E-4E1C-B2BD-DE97C5D7C382}" type="presParOf" srcId="{C9807AB2-30EC-4EF7-B80D-A32A92028597}" destId="{8E84D330-A7B0-4816-A46B-40F21A5BA05D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A04504-4AB4-45AF-935C-77EE166D16FC}" type="doc">
      <dgm:prSet loTypeId="urn:microsoft.com/office/officeart/2005/8/layout/hList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D029CF4-79A4-43BB-820F-50F4B2D134E5}">
      <dgm:prSet phldrT="[Текст]"/>
      <dgm:spPr/>
      <dgm:t>
        <a:bodyPr/>
        <a:lstStyle/>
        <a:p>
          <a:r>
            <a:rPr lang="en-US" b="1" u="sng" dirty="0" smtClean="0">
              <a:solidFill>
                <a:srgbClr val="0000CC"/>
              </a:solidFill>
            </a:rPr>
            <a:t>I</a:t>
          </a:r>
          <a:r>
            <a:rPr lang="ru-RU" b="1" u="sng" dirty="0" smtClean="0">
              <a:solidFill>
                <a:srgbClr val="0000CC"/>
              </a:solidFill>
            </a:rPr>
            <a:t> этап</a:t>
          </a:r>
        </a:p>
        <a:p>
          <a:r>
            <a:rPr lang="ru-RU" b="1" dirty="0" smtClean="0">
              <a:solidFill>
                <a:srgbClr val="0000CC"/>
              </a:solidFill>
            </a:rPr>
            <a:t>Работа до чтения</a:t>
          </a:r>
          <a:endParaRPr lang="ru-RU" b="1" dirty="0">
            <a:solidFill>
              <a:srgbClr val="0000CC"/>
            </a:solidFill>
          </a:endParaRPr>
        </a:p>
      </dgm:t>
    </dgm:pt>
    <dgm:pt modelId="{0B373995-2569-4639-AED5-EF0211E93549}" type="parTrans" cxnId="{F83BBBFA-61AE-43E0-A58B-A90B86D47229}">
      <dgm:prSet/>
      <dgm:spPr/>
      <dgm:t>
        <a:bodyPr/>
        <a:lstStyle/>
        <a:p>
          <a:endParaRPr lang="ru-RU"/>
        </a:p>
      </dgm:t>
    </dgm:pt>
    <dgm:pt modelId="{DC4E8907-6FAE-401C-8411-19697E6445BF}" type="sibTrans" cxnId="{F83BBBFA-61AE-43E0-A58B-A90B86D47229}">
      <dgm:prSet/>
      <dgm:spPr/>
      <dgm:t>
        <a:bodyPr/>
        <a:lstStyle/>
        <a:p>
          <a:endParaRPr lang="ru-RU"/>
        </a:p>
      </dgm:t>
    </dgm:pt>
    <dgm:pt modelId="{4678679D-46AC-41CC-837A-0F9A4FF39FB9}">
      <dgm:prSet phldrT="[Текст]"/>
      <dgm:spPr/>
      <dgm:t>
        <a:bodyPr/>
        <a:lstStyle/>
        <a:p>
          <a:r>
            <a:rPr lang="ru-RU" b="1" dirty="0" smtClean="0"/>
            <a:t>Попробуй найди!</a:t>
          </a:r>
          <a:endParaRPr lang="ru-RU" b="1" dirty="0"/>
        </a:p>
      </dgm:t>
    </dgm:pt>
    <dgm:pt modelId="{2C45918B-AE17-4FEF-8D03-52A5B92F939D}" type="parTrans" cxnId="{32A9EE74-523B-44B2-8098-3EE358CD0AC0}">
      <dgm:prSet/>
      <dgm:spPr/>
      <dgm:t>
        <a:bodyPr/>
        <a:lstStyle/>
        <a:p>
          <a:endParaRPr lang="ru-RU"/>
        </a:p>
      </dgm:t>
    </dgm:pt>
    <dgm:pt modelId="{9EB799BC-AB93-42BE-A17B-F3715DCF3309}" type="sibTrans" cxnId="{32A9EE74-523B-44B2-8098-3EE358CD0AC0}">
      <dgm:prSet/>
      <dgm:spPr/>
      <dgm:t>
        <a:bodyPr/>
        <a:lstStyle/>
        <a:p>
          <a:endParaRPr lang="ru-RU"/>
        </a:p>
      </dgm:t>
    </dgm:pt>
    <dgm:pt modelId="{B8C16229-804D-44FE-AA24-F03CAF16549D}">
      <dgm:prSet phldrT="[Текст]"/>
      <dgm:spPr/>
      <dgm:t>
        <a:bodyPr/>
        <a:lstStyle/>
        <a:p>
          <a:r>
            <a:rPr lang="en-US" b="1" u="sng" dirty="0" smtClean="0">
              <a:solidFill>
                <a:srgbClr val="0000CC"/>
              </a:solidFill>
            </a:rPr>
            <a:t>II </a:t>
          </a:r>
          <a:r>
            <a:rPr lang="ru-RU" b="1" u="sng" dirty="0" smtClean="0">
              <a:solidFill>
                <a:srgbClr val="0000CC"/>
              </a:solidFill>
            </a:rPr>
            <a:t>этап</a:t>
          </a:r>
        </a:p>
        <a:p>
          <a:r>
            <a:rPr lang="ru-RU" b="1" dirty="0" smtClean="0">
              <a:solidFill>
                <a:srgbClr val="0000CC"/>
              </a:solidFill>
            </a:rPr>
            <a:t>Чтение</a:t>
          </a:r>
          <a:endParaRPr lang="ru-RU" b="1" dirty="0">
            <a:solidFill>
              <a:srgbClr val="0000CC"/>
            </a:solidFill>
          </a:endParaRPr>
        </a:p>
      </dgm:t>
    </dgm:pt>
    <dgm:pt modelId="{D6015BA1-AAA6-462E-AF7E-5EB1D141169B}" type="parTrans" cxnId="{FA0AFB83-B121-452E-B5CC-E2B657B22873}">
      <dgm:prSet/>
      <dgm:spPr/>
      <dgm:t>
        <a:bodyPr/>
        <a:lstStyle/>
        <a:p>
          <a:endParaRPr lang="ru-RU"/>
        </a:p>
      </dgm:t>
    </dgm:pt>
    <dgm:pt modelId="{49105CFE-5F8B-4913-AAF1-ABD3727C2275}" type="sibTrans" cxnId="{FA0AFB83-B121-452E-B5CC-E2B657B22873}">
      <dgm:prSet/>
      <dgm:spPr/>
      <dgm:t>
        <a:bodyPr/>
        <a:lstStyle/>
        <a:p>
          <a:endParaRPr lang="ru-RU"/>
        </a:p>
      </dgm:t>
    </dgm:pt>
    <dgm:pt modelId="{720DB389-FACF-4F2C-8189-613F6797C2BD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Инсерт</a:t>
          </a:r>
          <a:endParaRPr lang="ru-RU" b="1" dirty="0">
            <a:solidFill>
              <a:schemeClr val="tx1"/>
            </a:solidFill>
          </a:endParaRPr>
        </a:p>
      </dgm:t>
    </dgm:pt>
    <dgm:pt modelId="{6B3B94E3-59B0-4C23-AF02-BA6D713DD238}" type="parTrans" cxnId="{745C948B-9F69-4EF9-A601-468BA18CC642}">
      <dgm:prSet/>
      <dgm:spPr/>
      <dgm:t>
        <a:bodyPr/>
        <a:lstStyle/>
        <a:p>
          <a:endParaRPr lang="ru-RU"/>
        </a:p>
      </dgm:t>
    </dgm:pt>
    <dgm:pt modelId="{28F13526-E810-432E-A294-E5304F8290DC}" type="sibTrans" cxnId="{745C948B-9F69-4EF9-A601-468BA18CC642}">
      <dgm:prSet/>
      <dgm:spPr/>
      <dgm:t>
        <a:bodyPr/>
        <a:lstStyle/>
        <a:p>
          <a:endParaRPr lang="ru-RU"/>
        </a:p>
      </dgm:t>
    </dgm:pt>
    <dgm:pt modelId="{74745466-1F24-438B-B1FA-3BE81491C1E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Тезисы</a:t>
          </a:r>
          <a:endParaRPr lang="ru-RU" b="1" dirty="0">
            <a:solidFill>
              <a:schemeClr val="tx1"/>
            </a:solidFill>
          </a:endParaRPr>
        </a:p>
      </dgm:t>
    </dgm:pt>
    <dgm:pt modelId="{7EBA74B1-6A44-4A9F-9B2E-3E980539927D}" type="parTrans" cxnId="{7505AD29-0C2A-47A0-B38B-87A5A0991BAF}">
      <dgm:prSet/>
      <dgm:spPr/>
      <dgm:t>
        <a:bodyPr/>
        <a:lstStyle/>
        <a:p>
          <a:endParaRPr lang="ru-RU"/>
        </a:p>
      </dgm:t>
    </dgm:pt>
    <dgm:pt modelId="{A38DED64-94CD-47E8-85FC-D5CDF4AA6F52}" type="sibTrans" cxnId="{7505AD29-0C2A-47A0-B38B-87A5A0991BAF}">
      <dgm:prSet/>
      <dgm:spPr/>
      <dgm:t>
        <a:bodyPr/>
        <a:lstStyle/>
        <a:p>
          <a:endParaRPr lang="ru-RU"/>
        </a:p>
      </dgm:t>
    </dgm:pt>
    <dgm:pt modelId="{69B2F830-D2A1-4FA7-B1EA-4650A3D1A298}">
      <dgm:prSet phldrT="[Текст]"/>
      <dgm:spPr/>
      <dgm:t>
        <a:bodyPr/>
        <a:lstStyle/>
        <a:p>
          <a:r>
            <a:rPr lang="en-US" b="1" u="sng" dirty="0" smtClean="0">
              <a:solidFill>
                <a:srgbClr val="0000CC"/>
              </a:solidFill>
            </a:rPr>
            <a:t>III</a:t>
          </a:r>
          <a:r>
            <a:rPr lang="ru-RU" b="1" u="sng" dirty="0" smtClean="0">
              <a:solidFill>
                <a:srgbClr val="0000CC"/>
              </a:solidFill>
            </a:rPr>
            <a:t> этап</a:t>
          </a:r>
        </a:p>
        <a:p>
          <a:r>
            <a:rPr lang="ru-RU" b="1" dirty="0" smtClean="0">
              <a:solidFill>
                <a:srgbClr val="0000CC"/>
              </a:solidFill>
            </a:rPr>
            <a:t>После чтения</a:t>
          </a:r>
          <a:endParaRPr lang="ru-RU" b="1" dirty="0">
            <a:solidFill>
              <a:srgbClr val="0000CC"/>
            </a:solidFill>
          </a:endParaRPr>
        </a:p>
      </dgm:t>
    </dgm:pt>
    <dgm:pt modelId="{63E8A65D-6D6E-452F-857E-4AFABC4E5714}" type="parTrans" cxnId="{15DF9757-AABC-42E5-9387-E03BD74DF98A}">
      <dgm:prSet/>
      <dgm:spPr/>
      <dgm:t>
        <a:bodyPr/>
        <a:lstStyle/>
        <a:p>
          <a:endParaRPr lang="ru-RU"/>
        </a:p>
      </dgm:t>
    </dgm:pt>
    <dgm:pt modelId="{D05F53BF-CF98-45CE-AE31-6A360C7D50B8}" type="sibTrans" cxnId="{15DF9757-AABC-42E5-9387-E03BD74DF98A}">
      <dgm:prSet/>
      <dgm:spPr/>
      <dgm:t>
        <a:bodyPr/>
        <a:lstStyle/>
        <a:p>
          <a:endParaRPr lang="ru-RU"/>
        </a:p>
      </dgm:t>
    </dgm:pt>
    <dgm:pt modelId="{BE0705DB-D5BE-44C0-A23E-C13DDBF1E08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Дерево знаний</a:t>
          </a:r>
          <a:endParaRPr lang="ru-RU" b="1" dirty="0">
            <a:solidFill>
              <a:schemeClr val="tx1"/>
            </a:solidFill>
          </a:endParaRPr>
        </a:p>
      </dgm:t>
    </dgm:pt>
    <dgm:pt modelId="{00EC3F5A-57D0-482F-9885-0E8983BE0BEC}" type="parTrans" cxnId="{1D7BDC7F-6536-4230-805C-6489E600F92D}">
      <dgm:prSet/>
      <dgm:spPr/>
      <dgm:t>
        <a:bodyPr/>
        <a:lstStyle/>
        <a:p>
          <a:endParaRPr lang="ru-RU"/>
        </a:p>
      </dgm:t>
    </dgm:pt>
    <dgm:pt modelId="{3E5432AE-C0A5-4493-89E6-F0EA8CF94F23}" type="sibTrans" cxnId="{1D7BDC7F-6536-4230-805C-6489E600F92D}">
      <dgm:prSet/>
      <dgm:spPr/>
      <dgm:t>
        <a:bodyPr/>
        <a:lstStyle/>
        <a:p>
          <a:endParaRPr lang="ru-RU"/>
        </a:p>
      </dgm:t>
    </dgm:pt>
    <dgm:pt modelId="{5F98D774-1440-4944-8DD4-C2BD9509B0F1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Кластер</a:t>
          </a:r>
          <a:endParaRPr lang="ru-RU" b="1" u="none" dirty="0">
            <a:solidFill>
              <a:schemeClr val="tx1"/>
            </a:solidFill>
          </a:endParaRPr>
        </a:p>
      </dgm:t>
    </dgm:pt>
    <dgm:pt modelId="{5A61126F-70D3-409B-A89F-AC69F864A51C}" type="parTrans" cxnId="{9F3DA4DD-DA6A-4B01-B8E1-13C884A8F6ED}">
      <dgm:prSet/>
      <dgm:spPr/>
      <dgm:t>
        <a:bodyPr/>
        <a:lstStyle/>
        <a:p>
          <a:endParaRPr lang="ru-RU"/>
        </a:p>
      </dgm:t>
    </dgm:pt>
    <dgm:pt modelId="{93F3480B-8480-4DB2-802F-30E9701DCB7A}" type="sibTrans" cxnId="{9F3DA4DD-DA6A-4B01-B8E1-13C884A8F6ED}">
      <dgm:prSet/>
      <dgm:spPr/>
      <dgm:t>
        <a:bodyPr/>
        <a:lstStyle/>
        <a:p>
          <a:endParaRPr lang="ru-RU"/>
        </a:p>
      </dgm:t>
    </dgm:pt>
    <dgm:pt modelId="{BF016181-F6D7-4096-927F-156E2B0AF931}">
      <dgm:prSet phldrT="[Текст]"/>
      <dgm:spPr/>
      <dgm:t>
        <a:bodyPr/>
        <a:lstStyle/>
        <a:p>
          <a:r>
            <a:rPr lang="ru-RU" b="1" dirty="0" smtClean="0"/>
            <a:t>Банк гипотез</a:t>
          </a:r>
          <a:endParaRPr lang="ru-RU" b="1" dirty="0"/>
        </a:p>
      </dgm:t>
    </dgm:pt>
    <dgm:pt modelId="{5C3E9DA4-EDC4-4882-A5C3-6CFFFB90A6C3}" type="parTrans" cxnId="{B88C60D8-71A1-461A-81CC-402D23DFBD98}">
      <dgm:prSet/>
      <dgm:spPr/>
      <dgm:t>
        <a:bodyPr/>
        <a:lstStyle/>
        <a:p>
          <a:endParaRPr lang="ru-RU"/>
        </a:p>
      </dgm:t>
    </dgm:pt>
    <dgm:pt modelId="{227CA3A7-4AAC-4D07-B4AD-E844D1A3DDA3}" type="sibTrans" cxnId="{B88C60D8-71A1-461A-81CC-402D23DFBD98}">
      <dgm:prSet/>
      <dgm:spPr/>
      <dgm:t>
        <a:bodyPr/>
        <a:lstStyle/>
        <a:p>
          <a:endParaRPr lang="ru-RU"/>
        </a:p>
      </dgm:t>
    </dgm:pt>
    <dgm:pt modelId="{6B5E6AB2-C7BE-4A37-AA2A-BC6684970962}">
      <dgm:prSet phldrT="[Текст]"/>
      <dgm:spPr/>
      <dgm:t>
        <a:bodyPr/>
        <a:lstStyle/>
        <a:p>
          <a:r>
            <a:rPr lang="ru-RU" b="1" dirty="0" smtClean="0"/>
            <a:t>Верю – не верю</a:t>
          </a:r>
          <a:endParaRPr lang="ru-RU" b="1" dirty="0"/>
        </a:p>
      </dgm:t>
    </dgm:pt>
    <dgm:pt modelId="{8E494199-6F74-4B81-A76B-869942CD5481}" type="parTrans" cxnId="{9989754E-3B06-4F40-AADF-EA10C0B9F86D}">
      <dgm:prSet/>
      <dgm:spPr/>
      <dgm:t>
        <a:bodyPr/>
        <a:lstStyle/>
        <a:p>
          <a:endParaRPr lang="ru-RU"/>
        </a:p>
      </dgm:t>
    </dgm:pt>
    <dgm:pt modelId="{F730D9DB-1E72-492F-B199-461AEC86DF2F}" type="sibTrans" cxnId="{9989754E-3B06-4F40-AADF-EA10C0B9F86D}">
      <dgm:prSet/>
      <dgm:spPr/>
      <dgm:t>
        <a:bodyPr/>
        <a:lstStyle/>
        <a:p>
          <a:endParaRPr lang="ru-RU"/>
        </a:p>
      </dgm:t>
    </dgm:pt>
    <dgm:pt modelId="{B739196F-BC3F-4C48-8629-80FD5D9BB7B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План</a:t>
          </a:r>
          <a:endParaRPr lang="ru-RU" b="1" dirty="0">
            <a:solidFill>
              <a:schemeClr val="tx1"/>
            </a:solidFill>
          </a:endParaRPr>
        </a:p>
      </dgm:t>
    </dgm:pt>
    <dgm:pt modelId="{606EA17D-645D-4C40-B349-1C40CE47AD16}" type="parTrans" cxnId="{CF488874-0B9F-4F65-BEAA-91C76A62FC79}">
      <dgm:prSet/>
      <dgm:spPr/>
      <dgm:t>
        <a:bodyPr/>
        <a:lstStyle/>
        <a:p>
          <a:endParaRPr lang="ru-RU"/>
        </a:p>
      </dgm:t>
    </dgm:pt>
    <dgm:pt modelId="{B54D864A-02AB-4028-BC2A-28DAD2C3131C}" type="sibTrans" cxnId="{CF488874-0B9F-4F65-BEAA-91C76A62FC79}">
      <dgm:prSet/>
      <dgm:spPr/>
      <dgm:t>
        <a:bodyPr/>
        <a:lstStyle/>
        <a:p>
          <a:endParaRPr lang="ru-RU"/>
        </a:p>
      </dgm:t>
    </dgm:pt>
    <dgm:pt modelId="{357AFAB0-D55D-46DC-A2DE-1361C88C176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Конспект</a:t>
          </a:r>
          <a:endParaRPr lang="ru-RU" b="1" dirty="0">
            <a:solidFill>
              <a:schemeClr val="tx1"/>
            </a:solidFill>
          </a:endParaRPr>
        </a:p>
      </dgm:t>
    </dgm:pt>
    <dgm:pt modelId="{FD3F497D-3B8B-44F4-BF95-000FF065709C}" type="parTrans" cxnId="{7E15BF24-4A94-48E1-BD69-9D2E2FA093DB}">
      <dgm:prSet/>
      <dgm:spPr/>
      <dgm:t>
        <a:bodyPr/>
        <a:lstStyle/>
        <a:p>
          <a:endParaRPr lang="ru-RU"/>
        </a:p>
      </dgm:t>
    </dgm:pt>
    <dgm:pt modelId="{FABDEB30-B7EE-4475-996E-B9EC5FA3F8D9}" type="sibTrans" cxnId="{7E15BF24-4A94-48E1-BD69-9D2E2FA093DB}">
      <dgm:prSet/>
      <dgm:spPr/>
      <dgm:t>
        <a:bodyPr/>
        <a:lstStyle/>
        <a:p>
          <a:endParaRPr lang="ru-RU"/>
        </a:p>
      </dgm:t>
    </dgm:pt>
    <dgm:pt modelId="{CE89904B-7C8E-425A-BEA1-BB390E2813B2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Мнемонические правила</a:t>
          </a:r>
          <a:endParaRPr lang="ru-RU" b="1" u="none" dirty="0">
            <a:solidFill>
              <a:schemeClr val="tx1"/>
            </a:solidFill>
          </a:endParaRPr>
        </a:p>
      </dgm:t>
    </dgm:pt>
    <dgm:pt modelId="{98EA72CC-25EA-476E-8288-BE494E7CF724}" type="parTrans" cxnId="{D90ACA7B-9955-47B2-B37D-6D18DF9EFD9C}">
      <dgm:prSet/>
      <dgm:spPr/>
      <dgm:t>
        <a:bodyPr/>
        <a:lstStyle/>
        <a:p>
          <a:endParaRPr lang="ru-RU"/>
        </a:p>
      </dgm:t>
    </dgm:pt>
    <dgm:pt modelId="{451BF05B-6887-427D-BB40-34555F28EC43}" type="sibTrans" cxnId="{D90ACA7B-9955-47B2-B37D-6D18DF9EFD9C}">
      <dgm:prSet/>
      <dgm:spPr/>
      <dgm:t>
        <a:bodyPr/>
        <a:lstStyle/>
        <a:p>
          <a:endParaRPr lang="ru-RU"/>
        </a:p>
      </dgm:t>
    </dgm:pt>
    <dgm:pt modelId="{05D8E8C7-7AE4-48CA-910F-A20DC821FB7C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Кубик </a:t>
          </a:r>
          <a:r>
            <a:rPr lang="ru-RU" b="1" u="none" dirty="0" err="1" smtClean="0">
              <a:solidFill>
                <a:schemeClr val="tx1"/>
              </a:solidFill>
            </a:rPr>
            <a:t>Блума</a:t>
          </a:r>
          <a:endParaRPr lang="ru-RU" b="1" u="none" dirty="0">
            <a:solidFill>
              <a:schemeClr val="tx1"/>
            </a:solidFill>
          </a:endParaRPr>
        </a:p>
      </dgm:t>
    </dgm:pt>
    <dgm:pt modelId="{F12DC8DF-E796-4B5D-A97B-F589931C6CF7}" type="parTrans" cxnId="{3ECA5B3E-83AB-45A8-A7DD-05BD8FF61657}">
      <dgm:prSet/>
      <dgm:spPr/>
      <dgm:t>
        <a:bodyPr/>
        <a:lstStyle/>
        <a:p>
          <a:endParaRPr lang="ru-RU"/>
        </a:p>
      </dgm:t>
    </dgm:pt>
    <dgm:pt modelId="{6E00392D-9F20-4432-B269-A6B7EF17ECB2}" type="sibTrans" cxnId="{3ECA5B3E-83AB-45A8-A7DD-05BD8FF61657}">
      <dgm:prSet/>
      <dgm:spPr/>
      <dgm:t>
        <a:bodyPr/>
        <a:lstStyle/>
        <a:p>
          <a:endParaRPr lang="ru-RU"/>
        </a:p>
      </dgm:t>
    </dgm:pt>
    <dgm:pt modelId="{BC2AD1B7-912D-4D59-A132-0CD344D74D03}">
      <dgm:prSet phldrT="[Текст]"/>
      <dgm:spPr/>
      <dgm:t>
        <a:bodyPr/>
        <a:lstStyle/>
        <a:p>
          <a:r>
            <a:rPr lang="ru-RU" b="1" u="none" dirty="0" err="1" smtClean="0">
              <a:solidFill>
                <a:schemeClr val="tx1"/>
              </a:solidFill>
            </a:rPr>
            <a:t>Синквейн</a:t>
          </a:r>
          <a:endParaRPr lang="ru-RU" b="1" u="none" dirty="0">
            <a:solidFill>
              <a:schemeClr val="tx1"/>
            </a:solidFill>
          </a:endParaRPr>
        </a:p>
      </dgm:t>
    </dgm:pt>
    <dgm:pt modelId="{441F6DF6-70B6-4BCE-AD99-65E7443B7A69}" type="parTrans" cxnId="{DDB2D4E6-6136-42BF-BF22-1688C4244170}">
      <dgm:prSet/>
      <dgm:spPr/>
      <dgm:t>
        <a:bodyPr/>
        <a:lstStyle/>
        <a:p>
          <a:endParaRPr lang="ru-RU"/>
        </a:p>
      </dgm:t>
    </dgm:pt>
    <dgm:pt modelId="{01F3FFB8-1233-4E5F-940D-9D31DEB35C95}" type="sibTrans" cxnId="{DDB2D4E6-6136-42BF-BF22-1688C4244170}">
      <dgm:prSet/>
      <dgm:spPr/>
      <dgm:t>
        <a:bodyPr/>
        <a:lstStyle/>
        <a:p>
          <a:endParaRPr lang="ru-RU"/>
        </a:p>
      </dgm:t>
    </dgm:pt>
    <dgm:pt modelId="{9404E89A-D543-4521-A995-D7EBFEEA3FC2}" type="pres">
      <dgm:prSet presAssocID="{CBA04504-4AB4-45AF-935C-77EE166D16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3B6A3-4009-4603-BB3E-6B9BB364AE9E}" type="pres">
      <dgm:prSet presAssocID="{5D029CF4-79A4-43BB-820F-50F4B2D134E5}" presName="composite" presStyleCnt="0"/>
      <dgm:spPr/>
      <dgm:t>
        <a:bodyPr/>
        <a:lstStyle/>
        <a:p>
          <a:endParaRPr lang="ru-RU"/>
        </a:p>
      </dgm:t>
    </dgm:pt>
    <dgm:pt modelId="{13713ACF-8C22-4135-8A85-C54A3ECFC0C7}" type="pres">
      <dgm:prSet presAssocID="{5D029CF4-79A4-43BB-820F-50F4B2D134E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4F781-83B0-4E32-B358-7A9DDE85DEF8}" type="pres">
      <dgm:prSet presAssocID="{5D029CF4-79A4-43BB-820F-50F4B2D134E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28503-FF1E-4F99-BBA4-A370129CB399}" type="pres">
      <dgm:prSet presAssocID="{DC4E8907-6FAE-401C-8411-19697E6445BF}" presName="space" presStyleCnt="0"/>
      <dgm:spPr/>
      <dgm:t>
        <a:bodyPr/>
        <a:lstStyle/>
        <a:p>
          <a:endParaRPr lang="ru-RU"/>
        </a:p>
      </dgm:t>
    </dgm:pt>
    <dgm:pt modelId="{CD030248-337E-4C3B-B58E-C1F64B8AB6D2}" type="pres">
      <dgm:prSet presAssocID="{B8C16229-804D-44FE-AA24-F03CAF16549D}" presName="composite" presStyleCnt="0"/>
      <dgm:spPr/>
      <dgm:t>
        <a:bodyPr/>
        <a:lstStyle/>
        <a:p>
          <a:endParaRPr lang="ru-RU"/>
        </a:p>
      </dgm:t>
    </dgm:pt>
    <dgm:pt modelId="{C03754EA-9363-4315-9943-53F5B534E08B}" type="pres">
      <dgm:prSet presAssocID="{B8C16229-804D-44FE-AA24-F03CAF16549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6B302-E340-4DC7-938C-DED006656CA6}" type="pres">
      <dgm:prSet presAssocID="{B8C16229-804D-44FE-AA24-F03CAF16549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6B2FA-3275-437F-8ABF-747C0C78B38B}" type="pres">
      <dgm:prSet presAssocID="{49105CFE-5F8B-4913-AAF1-ABD3727C2275}" presName="space" presStyleCnt="0"/>
      <dgm:spPr/>
      <dgm:t>
        <a:bodyPr/>
        <a:lstStyle/>
        <a:p>
          <a:endParaRPr lang="ru-RU"/>
        </a:p>
      </dgm:t>
    </dgm:pt>
    <dgm:pt modelId="{0517E42F-72B2-4193-98B6-672108AA94CE}" type="pres">
      <dgm:prSet presAssocID="{69B2F830-D2A1-4FA7-B1EA-4650A3D1A298}" presName="composite" presStyleCnt="0"/>
      <dgm:spPr/>
      <dgm:t>
        <a:bodyPr/>
        <a:lstStyle/>
        <a:p>
          <a:endParaRPr lang="ru-RU"/>
        </a:p>
      </dgm:t>
    </dgm:pt>
    <dgm:pt modelId="{C342A1B3-7CFF-4588-BC02-E682F55B98D4}" type="pres">
      <dgm:prSet presAssocID="{69B2F830-D2A1-4FA7-B1EA-4650A3D1A29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4DCBE-F5A1-44E1-9BED-AE8ED145C44E}" type="pres">
      <dgm:prSet presAssocID="{69B2F830-D2A1-4FA7-B1EA-4650A3D1A29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5A3AD-F449-4B65-B793-CE683992B4AC}" type="presOf" srcId="{B739196F-BC3F-4C48-8629-80FD5D9BB7B1}" destId="{4B96B302-E340-4DC7-938C-DED006656CA6}" srcOrd="0" destOrd="1" presId="urn:microsoft.com/office/officeart/2005/8/layout/hList1"/>
    <dgm:cxn modelId="{7E15BF24-4A94-48E1-BD69-9D2E2FA093DB}" srcId="{B8C16229-804D-44FE-AA24-F03CAF16549D}" destId="{357AFAB0-D55D-46DC-A2DE-1361C88C1765}" srcOrd="3" destOrd="0" parTransId="{FD3F497D-3B8B-44F4-BF95-000FF065709C}" sibTransId="{FABDEB30-B7EE-4475-996E-B9EC5FA3F8D9}"/>
    <dgm:cxn modelId="{C624BB82-BA83-4DB4-AD7B-633983794704}" type="presOf" srcId="{357AFAB0-D55D-46DC-A2DE-1361C88C1765}" destId="{4B96B302-E340-4DC7-938C-DED006656CA6}" srcOrd="0" destOrd="3" presId="urn:microsoft.com/office/officeart/2005/8/layout/hList1"/>
    <dgm:cxn modelId="{9989754E-3B06-4F40-AADF-EA10C0B9F86D}" srcId="{5D029CF4-79A4-43BB-820F-50F4B2D134E5}" destId="{6B5E6AB2-C7BE-4A37-AA2A-BC6684970962}" srcOrd="2" destOrd="0" parTransId="{8E494199-6F74-4B81-A76B-869942CD5481}" sibTransId="{F730D9DB-1E72-492F-B199-461AEC86DF2F}"/>
    <dgm:cxn modelId="{72DD856E-4B28-479C-B680-3F199C8FA38C}" type="presOf" srcId="{BC2AD1B7-912D-4D59-A132-0CD344D74D03}" destId="{5744DCBE-F5A1-44E1-9BED-AE8ED145C44E}" srcOrd="0" destOrd="4" presId="urn:microsoft.com/office/officeart/2005/8/layout/hList1"/>
    <dgm:cxn modelId="{32A9EE74-523B-44B2-8098-3EE358CD0AC0}" srcId="{5D029CF4-79A4-43BB-820F-50F4B2D134E5}" destId="{4678679D-46AC-41CC-837A-0F9A4FF39FB9}" srcOrd="0" destOrd="0" parTransId="{2C45918B-AE17-4FEF-8D03-52A5B92F939D}" sibTransId="{9EB799BC-AB93-42BE-A17B-F3715DCF3309}"/>
    <dgm:cxn modelId="{29067D96-0A11-416A-AE46-F79881B4082D}" type="presOf" srcId="{BE0705DB-D5BE-44C0-A23E-C13DDBF1E083}" destId="{5744DCBE-F5A1-44E1-9BED-AE8ED145C44E}" srcOrd="0" destOrd="0" presId="urn:microsoft.com/office/officeart/2005/8/layout/hList1"/>
    <dgm:cxn modelId="{DDB2D4E6-6136-42BF-BF22-1688C4244170}" srcId="{69B2F830-D2A1-4FA7-B1EA-4650A3D1A298}" destId="{BC2AD1B7-912D-4D59-A132-0CD344D74D03}" srcOrd="4" destOrd="0" parTransId="{441F6DF6-70B6-4BCE-AD99-65E7443B7A69}" sibTransId="{01F3FFB8-1233-4E5F-940D-9D31DEB35C95}"/>
    <dgm:cxn modelId="{745C948B-9F69-4EF9-A601-468BA18CC642}" srcId="{B8C16229-804D-44FE-AA24-F03CAF16549D}" destId="{720DB389-FACF-4F2C-8189-613F6797C2BD}" srcOrd="0" destOrd="0" parTransId="{6B3B94E3-59B0-4C23-AF02-BA6D713DD238}" sibTransId="{28F13526-E810-432E-A294-E5304F8290DC}"/>
    <dgm:cxn modelId="{7505AD29-0C2A-47A0-B38B-87A5A0991BAF}" srcId="{B8C16229-804D-44FE-AA24-F03CAF16549D}" destId="{74745466-1F24-438B-B1FA-3BE81491C1E7}" srcOrd="2" destOrd="0" parTransId="{7EBA74B1-6A44-4A9F-9B2E-3E980539927D}" sibTransId="{A38DED64-94CD-47E8-85FC-D5CDF4AA6F52}"/>
    <dgm:cxn modelId="{2FF9D261-4169-406C-AAC5-CCAA5E3C4AC7}" type="presOf" srcId="{CE89904B-7C8E-425A-BEA1-BB390E2813B2}" destId="{5744DCBE-F5A1-44E1-9BED-AE8ED145C44E}" srcOrd="0" destOrd="3" presId="urn:microsoft.com/office/officeart/2005/8/layout/hList1"/>
    <dgm:cxn modelId="{D14729A1-20C4-4743-9D55-E9AD4F86FAE7}" type="presOf" srcId="{05D8E8C7-7AE4-48CA-910F-A20DC821FB7C}" destId="{5744DCBE-F5A1-44E1-9BED-AE8ED145C44E}" srcOrd="0" destOrd="2" presId="urn:microsoft.com/office/officeart/2005/8/layout/hList1"/>
    <dgm:cxn modelId="{5EDAD894-007A-493A-A5E9-22DA52FD9327}" type="presOf" srcId="{BF016181-F6D7-4096-927F-156E2B0AF931}" destId="{84A4F781-83B0-4E32-B358-7A9DDE85DEF8}" srcOrd="0" destOrd="1" presId="urn:microsoft.com/office/officeart/2005/8/layout/hList1"/>
    <dgm:cxn modelId="{D90ACA7B-9955-47B2-B37D-6D18DF9EFD9C}" srcId="{69B2F830-D2A1-4FA7-B1EA-4650A3D1A298}" destId="{CE89904B-7C8E-425A-BEA1-BB390E2813B2}" srcOrd="3" destOrd="0" parTransId="{98EA72CC-25EA-476E-8288-BE494E7CF724}" sibTransId="{451BF05B-6887-427D-BB40-34555F28EC43}"/>
    <dgm:cxn modelId="{FA0AFB83-B121-452E-B5CC-E2B657B22873}" srcId="{CBA04504-4AB4-45AF-935C-77EE166D16FC}" destId="{B8C16229-804D-44FE-AA24-F03CAF16549D}" srcOrd="1" destOrd="0" parTransId="{D6015BA1-AAA6-462E-AF7E-5EB1D141169B}" sibTransId="{49105CFE-5F8B-4913-AAF1-ABD3727C2275}"/>
    <dgm:cxn modelId="{1D7BDC7F-6536-4230-805C-6489E600F92D}" srcId="{69B2F830-D2A1-4FA7-B1EA-4650A3D1A298}" destId="{BE0705DB-D5BE-44C0-A23E-C13DDBF1E083}" srcOrd="0" destOrd="0" parTransId="{00EC3F5A-57D0-482F-9885-0E8983BE0BEC}" sibTransId="{3E5432AE-C0A5-4493-89E6-F0EA8CF94F23}"/>
    <dgm:cxn modelId="{990032C8-6E6C-4522-97E9-AF9B7E83F4A1}" type="presOf" srcId="{5D029CF4-79A4-43BB-820F-50F4B2D134E5}" destId="{13713ACF-8C22-4135-8A85-C54A3ECFC0C7}" srcOrd="0" destOrd="0" presId="urn:microsoft.com/office/officeart/2005/8/layout/hList1"/>
    <dgm:cxn modelId="{EA5D5B06-35BB-4C83-B9E7-DC539C46DC6F}" type="presOf" srcId="{6B5E6AB2-C7BE-4A37-AA2A-BC6684970962}" destId="{84A4F781-83B0-4E32-B358-7A9DDE85DEF8}" srcOrd="0" destOrd="2" presId="urn:microsoft.com/office/officeart/2005/8/layout/hList1"/>
    <dgm:cxn modelId="{3982F442-672A-478C-A847-DA3EA140958F}" type="presOf" srcId="{720DB389-FACF-4F2C-8189-613F6797C2BD}" destId="{4B96B302-E340-4DC7-938C-DED006656CA6}" srcOrd="0" destOrd="0" presId="urn:microsoft.com/office/officeart/2005/8/layout/hList1"/>
    <dgm:cxn modelId="{13EA197C-6751-4D72-B721-311D399732D5}" type="presOf" srcId="{74745466-1F24-438B-B1FA-3BE81491C1E7}" destId="{4B96B302-E340-4DC7-938C-DED006656CA6}" srcOrd="0" destOrd="2" presId="urn:microsoft.com/office/officeart/2005/8/layout/hList1"/>
    <dgm:cxn modelId="{CF488874-0B9F-4F65-BEAA-91C76A62FC79}" srcId="{B8C16229-804D-44FE-AA24-F03CAF16549D}" destId="{B739196F-BC3F-4C48-8629-80FD5D9BB7B1}" srcOrd="1" destOrd="0" parTransId="{606EA17D-645D-4C40-B349-1C40CE47AD16}" sibTransId="{B54D864A-02AB-4028-BC2A-28DAD2C3131C}"/>
    <dgm:cxn modelId="{C66652DF-61AB-4CE9-B9A4-35250C6EB8BD}" type="presOf" srcId="{4678679D-46AC-41CC-837A-0F9A4FF39FB9}" destId="{84A4F781-83B0-4E32-B358-7A9DDE85DEF8}" srcOrd="0" destOrd="0" presId="urn:microsoft.com/office/officeart/2005/8/layout/hList1"/>
    <dgm:cxn modelId="{15DF9757-AABC-42E5-9387-E03BD74DF98A}" srcId="{CBA04504-4AB4-45AF-935C-77EE166D16FC}" destId="{69B2F830-D2A1-4FA7-B1EA-4650A3D1A298}" srcOrd="2" destOrd="0" parTransId="{63E8A65D-6D6E-452F-857E-4AFABC4E5714}" sibTransId="{D05F53BF-CF98-45CE-AE31-6A360C7D50B8}"/>
    <dgm:cxn modelId="{3ECA5B3E-83AB-45A8-A7DD-05BD8FF61657}" srcId="{69B2F830-D2A1-4FA7-B1EA-4650A3D1A298}" destId="{05D8E8C7-7AE4-48CA-910F-A20DC821FB7C}" srcOrd="2" destOrd="0" parTransId="{F12DC8DF-E796-4B5D-A97B-F589931C6CF7}" sibTransId="{6E00392D-9F20-4432-B269-A6B7EF17ECB2}"/>
    <dgm:cxn modelId="{F83BBBFA-61AE-43E0-A58B-A90B86D47229}" srcId="{CBA04504-4AB4-45AF-935C-77EE166D16FC}" destId="{5D029CF4-79A4-43BB-820F-50F4B2D134E5}" srcOrd="0" destOrd="0" parTransId="{0B373995-2569-4639-AED5-EF0211E93549}" sibTransId="{DC4E8907-6FAE-401C-8411-19697E6445BF}"/>
    <dgm:cxn modelId="{9F3DA4DD-DA6A-4B01-B8E1-13C884A8F6ED}" srcId="{69B2F830-D2A1-4FA7-B1EA-4650A3D1A298}" destId="{5F98D774-1440-4944-8DD4-C2BD9509B0F1}" srcOrd="1" destOrd="0" parTransId="{5A61126F-70D3-409B-A89F-AC69F864A51C}" sibTransId="{93F3480B-8480-4DB2-802F-30E9701DCB7A}"/>
    <dgm:cxn modelId="{D0390904-FA15-41F8-9981-B782FBF6F4C7}" type="presOf" srcId="{B8C16229-804D-44FE-AA24-F03CAF16549D}" destId="{C03754EA-9363-4315-9943-53F5B534E08B}" srcOrd="0" destOrd="0" presId="urn:microsoft.com/office/officeart/2005/8/layout/hList1"/>
    <dgm:cxn modelId="{507FBF8C-4F71-4426-AE84-B465A4D5155A}" type="presOf" srcId="{69B2F830-D2A1-4FA7-B1EA-4650A3D1A298}" destId="{C342A1B3-7CFF-4588-BC02-E682F55B98D4}" srcOrd="0" destOrd="0" presId="urn:microsoft.com/office/officeart/2005/8/layout/hList1"/>
    <dgm:cxn modelId="{4EF9B2A7-3313-404C-94F0-974FDB85722C}" type="presOf" srcId="{CBA04504-4AB4-45AF-935C-77EE166D16FC}" destId="{9404E89A-D543-4521-A995-D7EBFEEA3FC2}" srcOrd="0" destOrd="0" presId="urn:microsoft.com/office/officeart/2005/8/layout/hList1"/>
    <dgm:cxn modelId="{B88C60D8-71A1-461A-81CC-402D23DFBD98}" srcId="{5D029CF4-79A4-43BB-820F-50F4B2D134E5}" destId="{BF016181-F6D7-4096-927F-156E2B0AF931}" srcOrd="1" destOrd="0" parTransId="{5C3E9DA4-EDC4-4882-A5C3-6CFFFB90A6C3}" sibTransId="{227CA3A7-4AAC-4D07-B4AD-E844D1A3DDA3}"/>
    <dgm:cxn modelId="{6A658513-AFFE-45BE-A760-5DAAC2BEDF86}" type="presOf" srcId="{5F98D774-1440-4944-8DD4-C2BD9509B0F1}" destId="{5744DCBE-F5A1-44E1-9BED-AE8ED145C44E}" srcOrd="0" destOrd="1" presId="urn:microsoft.com/office/officeart/2005/8/layout/hList1"/>
    <dgm:cxn modelId="{582C3ECC-7116-4EFF-9028-9FDCE69D67DB}" type="presParOf" srcId="{9404E89A-D543-4521-A995-D7EBFEEA3FC2}" destId="{5BA3B6A3-4009-4603-BB3E-6B9BB364AE9E}" srcOrd="0" destOrd="0" presId="urn:microsoft.com/office/officeart/2005/8/layout/hList1"/>
    <dgm:cxn modelId="{FFF1C3ED-F38C-4BB6-965F-6F9E8D6F78AC}" type="presParOf" srcId="{5BA3B6A3-4009-4603-BB3E-6B9BB364AE9E}" destId="{13713ACF-8C22-4135-8A85-C54A3ECFC0C7}" srcOrd="0" destOrd="0" presId="urn:microsoft.com/office/officeart/2005/8/layout/hList1"/>
    <dgm:cxn modelId="{B8B0096B-24FF-496C-8B45-1BAD648B1559}" type="presParOf" srcId="{5BA3B6A3-4009-4603-BB3E-6B9BB364AE9E}" destId="{84A4F781-83B0-4E32-B358-7A9DDE85DEF8}" srcOrd="1" destOrd="0" presId="urn:microsoft.com/office/officeart/2005/8/layout/hList1"/>
    <dgm:cxn modelId="{4D7BE7AD-BE39-49C6-A944-52EC48F4CEA5}" type="presParOf" srcId="{9404E89A-D543-4521-A995-D7EBFEEA3FC2}" destId="{F2628503-FF1E-4F99-BBA4-A370129CB399}" srcOrd="1" destOrd="0" presId="urn:microsoft.com/office/officeart/2005/8/layout/hList1"/>
    <dgm:cxn modelId="{2428F56D-432A-4203-B009-71B796A0B44C}" type="presParOf" srcId="{9404E89A-D543-4521-A995-D7EBFEEA3FC2}" destId="{CD030248-337E-4C3B-B58E-C1F64B8AB6D2}" srcOrd="2" destOrd="0" presId="urn:microsoft.com/office/officeart/2005/8/layout/hList1"/>
    <dgm:cxn modelId="{642B7DA4-FB4C-4EAD-96E8-2B0E5B2592E7}" type="presParOf" srcId="{CD030248-337E-4C3B-B58E-C1F64B8AB6D2}" destId="{C03754EA-9363-4315-9943-53F5B534E08B}" srcOrd="0" destOrd="0" presId="urn:microsoft.com/office/officeart/2005/8/layout/hList1"/>
    <dgm:cxn modelId="{BADFE9C8-7A73-4A3B-A5B1-6B417B0D0963}" type="presParOf" srcId="{CD030248-337E-4C3B-B58E-C1F64B8AB6D2}" destId="{4B96B302-E340-4DC7-938C-DED006656CA6}" srcOrd="1" destOrd="0" presId="urn:microsoft.com/office/officeart/2005/8/layout/hList1"/>
    <dgm:cxn modelId="{8DCE364A-8109-4272-8642-197D2D738431}" type="presParOf" srcId="{9404E89A-D543-4521-A995-D7EBFEEA3FC2}" destId="{E666B2FA-3275-437F-8ABF-747C0C78B38B}" srcOrd="3" destOrd="0" presId="urn:microsoft.com/office/officeart/2005/8/layout/hList1"/>
    <dgm:cxn modelId="{B2B1A075-830D-4416-B080-3006A8AF6D44}" type="presParOf" srcId="{9404E89A-D543-4521-A995-D7EBFEEA3FC2}" destId="{0517E42F-72B2-4193-98B6-672108AA94CE}" srcOrd="4" destOrd="0" presId="urn:microsoft.com/office/officeart/2005/8/layout/hList1"/>
    <dgm:cxn modelId="{38C754E9-1847-417D-87FB-56A679AD902C}" type="presParOf" srcId="{0517E42F-72B2-4193-98B6-672108AA94CE}" destId="{C342A1B3-7CFF-4588-BC02-E682F55B98D4}" srcOrd="0" destOrd="0" presId="urn:microsoft.com/office/officeart/2005/8/layout/hList1"/>
    <dgm:cxn modelId="{E661659A-47CF-4E56-A7A7-6DD5EA72B2C9}" type="presParOf" srcId="{0517E42F-72B2-4193-98B6-672108AA94CE}" destId="{5744DCBE-F5A1-44E1-9BED-AE8ED145C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42BCC-C29C-4DA3-8276-65808716769A}">
      <dsp:nvSpPr>
        <dsp:cNvPr id="0" name=""/>
        <dsp:cNvSpPr/>
      </dsp:nvSpPr>
      <dsp:spPr>
        <a:xfrm>
          <a:off x="0" y="0"/>
          <a:ext cx="8543956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нахождение информации </a:t>
          </a:r>
          <a:endParaRPr lang="ru-RU" sz="44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0227" y="0"/>
        <a:ext cx="6693728" cy="1414363"/>
      </dsp:txXfrm>
    </dsp:sp>
    <dsp:sp modelId="{84E88ACA-B796-45DF-B68B-AB982850F9C5}">
      <dsp:nvSpPr>
        <dsp:cNvPr id="0" name=""/>
        <dsp:cNvSpPr/>
      </dsp:nvSpPr>
      <dsp:spPr>
        <a:xfrm>
          <a:off x="141436" y="141436"/>
          <a:ext cx="1708791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9643D-5412-419E-BE27-050EF50BD326}">
      <dsp:nvSpPr>
        <dsp:cNvPr id="0" name=""/>
        <dsp:cNvSpPr/>
      </dsp:nvSpPr>
      <dsp:spPr>
        <a:xfrm>
          <a:off x="0" y="1543042"/>
          <a:ext cx="8543956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интерпретация текста</a:t>
          </a:r>
        </a:p>
      </dsp:txBody>
      <dsp:txXfrm>
        <a:off x="1850227" y="1543042"/>
        <a:ext cx="6693728" cy="1414363"/>
      </dsp:txXfrm>
    </dsp:sp>
    <dsp:sp modelId="{43C9E4C8-BD87-4EDC-84FA-DD0041C06D5E}">
      <dsp:nvSpPr>
        <dsp:cNvPr id="0" name=""/>
        <dsp:cNvSpPr/>
      </dsp:nvSpPr>
      <dsp:spPr>
        <a:xfrm>
          <a:off x="141436" y="1697236"/>
          <a:ext cx="1708791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AE2E0-C9CE-4158-98AB-BA4E36D08A5F}">
      <dsp:nvSpPr>
        <dsp:cNvPr id="0" name=""/>
        <dsp:cNvSpPr/>
      </dsp:nvSpPr>
      <dsp:spPr>
        <a:xfrm>
          <a:off x="0" y="3111599"/>
          <a:ext cx="8543956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рефлексия и оценка </a:t>
          </a:r>
          <a:endParaRPr lang="ru-RU" sz="44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0227" y="3111599"/>
        <a:ext cx="6693728" cy="1414363"/>
      </dsp:txXfrm>
    </dsp:sp>
    <dsp:sp modelId="{836102DE-EB88-4EC1-B6C0-E4D3D78DEE12}">
      <dsp:nvSpPr>
        <dsp:cNvPr id="0" name=""/>
        <dsp:cNvSpPr/>
      </dsp:nvSpPr>
      <dsp:spPr>
        <a:xfrm>
          <a:off x="141436" y="3253035"/>
          <a:ext cx="1708791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1D177-7053-4B5D-8D78-C1E484F92988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3B390-B678-4B6C-9CD1-19974A7DBA55}">
      <dsp:nvSpPr>
        <dsp:cNvPr id="0" name=""/>
        <dsp:cNvSpPr/>
      </dsp:nvSpPr>
      <dsp:spPr>
        <a:xfrm>
          <a:off x="1915506" y="455027"/>
          <a:ext cx="542167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kern="1200" dirty="0" smtClean="0"/>
            <a:t>Функциональная грамотность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1967806" y="507327"/>
        <a:ext cx="5317071" cy="966780"/>
      </dsp:txXfrm>
    </dsp:sp>
    <dsp:sp modelId="{D7B10BB4-C985-4D2B-B56F-F33E89328237}">
      <dsp:nvSpPr>
        <dsp:cNvPr id="0" name=""/>
        <dsp:cNvSpPr/>
      </dsp:nvSpPr>
      <dsp:spPr>
        <a:xfrm>
          <a:off x="1915506" y="1660330"/>
          <a:ext cx="542167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Функциональное чтение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1967806" y="1712630"/>
        <a:ext cx="5317071" cy="966780"/>
      </dsp:txXfrm>
    </dsp:sp>
    <dsp:sp modelId="{9DA2AF76-7D38-4C65-B6EE-71F96FCB370F}">
      <dsp:nvSpPr>
        <dsp:cNvPr id="0" name=""/>
        <dsp:cNvSpPr/>
      </dsp:nvSpPr>
      <dsp:spPr>
        <a:xfrm>
          <a:off x="1915506" y="2865632"/>
          <a:ext cx="542167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Грамотность чтения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1967806" y="2917932"/>
        <a:ext cx="5317071" cy="966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43EED-B137-403D-B947-90A46443D16E}">
      <dsp:nvSpPr>
        <dsp:cNvPr id="0" name=""/>
        <dsp:cNvSpPr/>
      </dsp:nvSpPr>
      <dsp:spPr>
        <a:xfrm>
          <a:off x="914390" y="565807"/>
          <a:ext cx="1965872" cy="982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 структуре</a:t>
          </a:r>
        </a:p>
      </dsp:txBody>
      <dsp:txXfrm>
        <a:off x="943179" y="594596"/>
        <a:ext cx="1908294" cy="925358"/>
      </dsp:txXfrm>
    </dsp:sp>
    <dsp:sp modelId="{D7AAF639-49FB-4D8B-9AAA-5048425E45C6}">
      <dsp:nvSpPr>
        <dsp:cNvPr id="0" name=""/>
        <dsp:cNvSpPr/>
      </dsp:nvSpPr>
      <dsp:spPr>
        <a:xfrm rot="19899283">
          <a:off x="2808821" y="732536"/>
          <a:ext cx="119171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91716" y="4183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74886" y="744579"/>
        <a:ext cx="59585" cy="59585"/>
      </dsp:txXfrm>
    </dsp:sp>
    <dsp:sp modelId="{E98B94A4-001E-4F50-9AFA-5D36C7424B6A}">
      <dsp:nvSpPr>
        <dsp:cNvPr id="0" name=""/>
        <dsp:cNvSpPr/>
      </dsp:nvSpPr>
      <dsp:spPr>
        <a:xfrm>
          <a:off x="3929095" y="0"/>
          <a:ext cx="2405618" cy="982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Сплошные</a:t>
          </a:r>
          <a:endParaRPr lang="ru-RU" sz="2100" kern="1200" dirty="0"/>
        </a:p>
      </dsp:txBody>
      <dsp:txXfrm>
        <a:off x="3957884" y="28789"/>
        <a:ext cx="2348040" cy="925358"/>
      </dsp:txXfrm>
    </dsp:sp>
    <dsp:sp modelId="{6F845D27-0E22-49F0-B79D-210AF419649D}">
      <dsp:nvSpPr>
        <dsp:cNvPr id="0" name=""/>
        <dsp:cNvSpPr/>
      </dsp:nvSpPr>
      <dsp:spPr>
        <a:xfrm rot="1803981">
          <a:off x="2804284" y="1298343"/>
          <a:ext cx="112935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29351" y="4183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0725" y="1311946"/>
        <a:ext cx="56467" cy="56467"/>
      </dsp:txXfrm>
    </dsp:sp>
    <dsp:sp modelId="{2F2B1758-617B-464C-A14E-19817C84D5A5}">
      <dsp:nvSpPr>
        <dsp:cNvPr id="0" name=""/>
        <dsp:cNvSpPr/>
      </dsp:nvSpPr>
      <dsp:spPr>
        <a:xfrm>
          <a:off x="3857655" y="1131615"/>
          <a:ext cx="2405618" cy="982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Несплошные</a:t>
          </a:r>
          <a:endParaRPr lang="ru-RU" sz="2100" kern="1200" dirty="0"/>
        </a:p>
      </dsp:txBody>
      <dsp:txXfrm>
        <a:off x="3886444" y="1160404"/>
        <a:ext cx="2348040" cy="9253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43EED-B137-403D-B947-90A46443D16E}">
      <dsp:nvSpPr>
        <dsp:cNvPr id="0" name=""/>
        <dsp:cNvSpPr/>
      </dsp:nvSpPr>
      <dsp:spPr>
        <a:xfrm>
          <a:off x="705005" y="649918"/>
          <a:ext cx="2258110" cy="1129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содержанию</a:t>
          </a:r>
          <a:endParaRPr lang="ru-RU" sz="1800" kern="1200" dirty="0"/>
        </a:p>
      </dsp:txBody>
      <dsp:txXfrm>
        <a:off x="738074" y="682987"/>
        <a:ext cx="2191972" cy="1062917"/>
      </dsp:txXfrm>
    </dsp:sp>
    <dsp:sp modelId="{D7AAF639-49FB-4D8B-9AAA-5048425E45C6}">
      <dsp:nvSpPr>
        <dsp:cNvPr id="0" name=""/>
        <dsp:cNvSpPr/>
      </dsp:nvSpPr>
      <dsp:spPr>
        <a:xfrm rot="19457599">
          <a:off x="2858563" y="848006"/>
          <a:ext cx="111234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12348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86929" y="862033"/>
        <a:ext cx="55617" cy="55617"/>
      </dsp:txXfrm>
    </dsp:sp>
    <dsp:sp modelId="{E98B94A4-001E-4F50-9AFA-5D36C7424B6A}">
      <dsp:nvSpPr>
        <dsp:cNvPr id="0" name=""/>
        <dsp:cNvSpPr/>
      </dsp:nvSpPr>
      <dsp:spPr>
        <a:xfrm>
          <a:off x="3866360" y="711"/>
          <a:ext cx="2258110" cy="1129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Художественные</a:t>
          </a:r>
          <a:endParaRPr lang="ru-RU" sz="1800" kern="1200" dirty="0"/>
        </a:p>
      </dsp:txBody>
      <dsp:txXfrm>
        <a:off x="3899429" y="33780"/>
        <a:ext cx="2191972" cy="1062917"/>
      </dsp:txXfrm>
    </dsp:sp>
    <dsp:sp modelId="{6F845D27-0E22-49F0-B79D-210AF419649D}">
      <dsp:nvSpPr>
        <dsp:cNvPr id="0" name=""/>
        <dsp:cNvSpPr/>
      </dsp:nvSpPr>
      <dsp:spPr>
        <a:xfrm rot="2142401">
          <a:off x="2858563" y="1497213"/>
          <a:ext cx="111234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12348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86929" y="1511240"/>
        <a:ext cx="55617" cy="55617"/>
      </dsp:txXfrm>
    </dsp:sp>
    <dsp:sp modelId="{2F2B1758-617B-464C-A14E-19817C84D5A5}">
      <dsp:nvSpPr>
        <dsp:cNvPr id="0" name=""/>
        <dsp:cNvSpPr/>
      </dsp:nvSpPr>
      <dsp:spPr>
        <a:xfrm>
          <a:off x="3866360" y="1299125"/>
          <a:ext cx="2258110" cy="1129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Нехудожественные</a:t>
          </a:r>
          <a:endParaRPr lang="ru-RU" sz="1800" kern="1200" dirty="0"/>
        </a:p>
      </dsp:txBody>
      <dsp:txXfrm>
        <a:off x="3899429" y="1332194"/>
        <a:ext cx="2191972" cy="1062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13ACF-8C22-4135-8A85-C54A3ECFC0C7}">
      <dsp:nvSpPr>
        <dsp:cNvPr id="0" name=""/>
        <dsp:cNvSpPr/>
      </dsp:nvSpPr>
      <dsp:spPr>
        <a:xfrm>
          <a:off x="2656" y="1128214"/>
          <a:ext cx="2590185" cy="7916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rgbClr val="0000CC"/>
              </a:solidFill>
            </a:rPr>
            <a:t>I</a:t>
          </a:r>
          <a:r>
            <a:rPr lang="ru-RU" sz="2000" b="1" u="sng" kern="1200" dirty="0" smtClean="0">
              <a:solidFill>
                <a:srgbClr val="0000CC"/>
              </a:solidFill>
            </a:rPr>
            <a:t> этап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CC"/>
              </a:solidFill>
            </a:rPr>
            <a:t>Работа до чтения</a:t>
          </a:r>
          <a:endParaRPr lang="ru-RU" sz="2000" b="1" kern="1200" dirty="0">
            <a:solidFill>
              <a:srgbClr val="0000CC"/>
            </a:solidFill>
          </a:endParaRPr>
        </a:p>
      </dsp:txBody>
      <dsp:txXfrm>
        <a:off x="2656" y="1128214"/>
        <a:ext cx="2590185" cy="791659"/>
      </dsp:txXfrm>
    </dsp:sp>
    <dsp:sp modelId="{84A4F781-83B0-4E32-B358-7A9DDE85DEF8}">
      <dsp:nvSpPr>
        <dsp:cNvPr id="0" name=""/>
        <dsp:cNvSpPr/>
      </dsp:nvSpPr>
      <dsp:spPr>
        <a:xfrm>
          <a:off x="2656" y="1919874"/>
          <a:ext cx="2590185" cy="202400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Попробуй найди!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Банк гипотез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Верю – не верю</a:t>
          </a:r>
          <a:endParaRPr lang="ru-RU" sz="2000" b="1" kern="1200" dirty="0"/>
        </a:p>
      </dsp:txBody>
      <dsp:txXfrm>
        <a:off x="2656" y="1919874"/>
        <a:ext cx="2590185" cy="2024008"/>
      </dsp:txXfrm>
    </dsp:sp>
    <dsp:sp modelId="{C03754EA-9363-4315-9943-53F5B534E08B}">
      <dsp:nvSpPr>
        <dsp:cNvPr id="0" name=""/>
        <dsp:cNvSpPr/>
      </dsp:nvSpPr>
      <dsp:spPr>
        <a:xfrm>
          <a:off x="2955468" y="1128214"/>
          <a:ext cx="2590185" cy="7916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rgbClr val="0000CC"/>
              </a:solidFill>
            </a:rPr>
            <a:t>II </a:t>
          </a:r>
          <a:r>
            <a:rPr lang="ru-RU" sz="2000" b="1" u="sng" kern="1200" dirty="0" smtClean="0">
              <a:solidFill>
                <a:srgbClr val="0000CC"/>
              </a:solidFill>
            </a:rPr>
            <a:t>этап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CC"/>
              </a:solidFill>
            </a:rPr>
            <a:t>Чтение</a:t>
          </a:r>
          <a:endParaRPr lang="ru-RU" sz="2000" b="1" kern="1200" dirty="0">
            <a:solidFill>
              <a:srgbClr val="0000CC"/>
            </a:solidFill>
          </a:endParaRPr>
        </a:p>
      </dsp:txBody>
      <dsp:txXfrm>
        <a:off x="2955468" y="1128214"/>
        <a:ext cx="2590185" cy="791659"/>
      </dsp:txXfrm>
    </dsp:sp>
    <dsp:sp modelId="{4B96B302-E340-4DC7-938C-DED006656CA6}">
      <dsp:nvSpPr>
        <dsp:cNvPr id="0" name=""/>
        <dsp:cNvSpPr/>
      </dsp:nvSpPr>
      <dsp:spPr>
        <a:xfrm>
          <a:off x="2955468" y="1919874"/>
          <a:ext cx="2590185" cy="202400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chemeClr val="tx1"/>
              </a:solidFill>
            </a:rPr>
            <a:t>Инсерт</a:t>
          </a:r>
          <a:endParaRPr lang="ru-RU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План</a:t>
          </a:r>
          <a:endParaRPr lang="ru-RU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Тезисы</a:t>
          </a:r>
          <a:endParaRPr lang="ru-RU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Конспект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955468" y="1919874"/>
        <a:ext cx="2590185" cy="2024008"/>
      </dsp:txXfrm>
    </dsp:sp>
    <dsp:sp modelId="{C342A1B3-7CFF-4588-BC02-E682F55B98D4}">
      <dsp:nvSpPr>
        <dsp:cNvPr id="0" name=""/>
        <dsp:cNvSpPr/>
      </dsp:nvSpPr>
      <dsp:spPr>
        <a:xfrm>
          <a:off x="5908279" y="1128214"/>
          <a:ext cx="2590185" cy="7916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rgbClr val="0000CC"/>
              </a:solidFill>
            </a:rPr>
            <a:t>III</a:t>
          </a:r>
          <a:r>
            <a:rPr lang="ru-RU" sz="2000" b="1" u="sng" kern="1200" dirty="0" smtClean="0">
              <a:solidFill>
                <a:srgbClr val="0000CC"/>
              </a:solidFill>
            </a:rPr>
            <a:t> этап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CC"/>
              </a:solidFill>
            </a:rPr>
            <a:t>После чтения</a:t>
          </a:r>
          <a:endParaRPr lang="ru-RU" sz="2000" b="1" kern="1200" dirty="0">
            <a:solidFill>
              <a:srgbClr val="0000CC"/>
            </a:solidFill>
          </a:endParaRPr>
        </a:p>
      </dsp:txBody>
      <dsp:txXfrm>
        <a:off x="5908279" y="1128214"/>
        <a:ext cx="2590185" cy="791659"/>
      </dsp:txXfrm>
    </dsp:sp>
    <dsp:sp modelId="{5744DCBE-F5A1-44E1-9BED-AE8ED145C44E}">
      <dsp:nvSpPr>
        <dsp:cNvPr id="0" name=""/>
        <dsp:cNvSpPr/>
      </dsp:nvSpPr>
      <dsp:spPr>
        <a:xfrm>
          <a:off x="5908279" y="1919874"/>
          <a:ext cx="2590185" cy="202400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Дерево знаний</a:t>
          </a:r>
          <a:endParaRPr lang="ru-RU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u="none" kern="1200" dirty="0" smtClean="0">
              <a:solidFill>
                <a:schemeClr val="tx1"/>
              </a:solidFill>
            </a:rPr>
            <a:t>Кластер</a:t>
          </a:r>
          <a:endParaRPr lang="ru-RU" sz="2000" b="1" u="none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u="none" kern="1200" dirty="0" smtClean="0">
              <a:solidFill>
                <a:schemeClr val="tx1"/>
              </a:solidFill>
            </a:rPr>
            <a:t>Кубик </a:t>
          </a:r>
          <a:r>
            <a:rPr lang="ru-RU" sz="2000" b="1" u="none" kern="1200" dirty="0" err="1" smtClean="0">
              <a:solidFill>
                <a:schemeClr val="tx1"/>
              </a:solidFill>
            </a:rPr>
            <a:t>Блума</a:t>
          </a:r>
          <a:endParaRPr lang="ru-RU" sz="2000" b="1" u="none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u="none" kern="1200" dirty="0" smtClean="0">
              <a:solidFill>
                <a:schemeClr val="tx1"/>
              </a:solidFill>
            </a:rPr>
            <a:t>Мнемонические правила</a:t>
          </a:r>
          <a:endParaRPr lang="ru-RU" sz="2000" b="1" u="none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u="none" kern="1200" dirty="0" err="1" smtClean="0">
              <a:solidFill>
                <a:schemeClr val="tx1"/>
              </a:solidFill>
            </a:rPr>
            <a:t>Синквейн</a:t>
          </a:r>
          <a:endParaRPr lang="ru-RU" sz="2000" b="1" u="none" kern="1200" dirty="0">
            <a:solidFill>
              <a:schemeClr val="tx1"/>
            </a:solidFill>
          </a:endParaRPr>
        </a:p>
      </dsp:txBody>
      <dsp:txXfrm>
        <a:off x="5908279" y="1919874"/>
        <a:ext cx="2590185" cy="2024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1D088-8439-4D7E-8EC9-328D3C4760B7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B0C13-5030-4055-954A-8B1D0A296B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5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62498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5268824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6341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92F4300-DEE1-44F6-9C2D-9C28351A3B5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19E3EE-1FB5-473F-B611-97C7734D8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1185" y="1362577"/>
            <a:ext cx="6939815" cy="2127146"/>
          </a:xfrm>
        </p:spPr>
        <p:txBody>
          <a:bodyPr>
            <a:normAutofit fontScale="90000"/>
          </a:bodyPr>
          <a:lstStyle/>
          <a:p>
            <a:r>
              <a:rPr lang="ru-RU" sz="4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Смысловое чтение как основа функциональной грамотности</a:t>
            </a:r>
            <a:r>
              <a:rPr lang="ru-RU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00192" y="4365104"/>
            <a:ext cx="2478388" cy="1241822"/>
          </a:xfrm>
        </p:spPr>
        <p:txBody>
          <a:bodyPr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Мохова Е.А.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Picture 6" descr="C:\Users\Анашкины\Desktop\uchebniki-10-11-klass-2009-2011-god-f25241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12976"/>
            <a:ext cx="3665455" cy="25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25459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dirty="0" err="1" smtClean="0">
                <a:solidFill>
                  <a:srgbClr val="0000CC"/>
                </a:solidFill>
              </a:rPr>
              <a:t>тратегии</a:t>
            </a:r>
            <a:r>
              <a:rPr lang="ru-RU" dirty="0" smtClean="0">
                <a:solidFill>
                  <a:srgbClr val="0000CC"/>
                </a:solidFill>
              </a:rPr>
              <a:t>  смыслового чтения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8229600" cy="4967574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Название стратегии:</a:t>
            </a:r>
            <a:r>
              <a:rPr lang="ru-RU" sz="2000" dirty="0" smtClean="0"/>
              <a:t> Глоссарий</a:t>
            </a:r>
          </a:p>
          <a:p>
            <a:pPr>
              <a:buNone/>
            </a:pPr>
            <a:r>
              <a:rPr lang="ru-RU" sz="2000" b="1" dirty="0" smtClean="0"/>
              <a:t>Тип стратегии:</a:t>
            </a:r>
            <a:r>
              <a:rPr lang="ru-RU" sz="2000" dirty="0" smtClean="0"/>
              <a:t> </a:t>
            </a:r>
            <a:r>
              <a:rPr lang="ru-RU" sz="2000" dirty="0" err="1" smtClean="0"/>
              <a:t>Предтекстовая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Цели  стратегии:</a:t>
            </a:r>
            <a:r>
              <a:rPr lang="ru-RU" sz="2000" dirty="0" smtClean="0"/>
              <a:t> актуализация и повторение словаря, связанного с темой текста.</a:t>
            </a:r>
          </a:p>
          <a:p>
            <a:endParaRPr lang="ru-RU" dirty="0"/>
          </a:p>
        </p:txBody>
      </p:sp>
      <p:pic>
        <p:nvPicPr>
          <p:cNvPr id="4" name="Picture 4" descr="C:\Users\Анашкины\Desktop\640x600_1_85_beveled-1379007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000636"/>
            <a:ext cx="1414443" cy="94611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3286124"/>
          <a:ext cx="6096000" cy="259198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32000"/>
                <a:gridCol w="2032000"/>
                <a:gridCol w="2032000"/>
              </a:tblGrid>
              <a:tr h="4384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фотография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фабрика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братья Люмьер</a:t>
                      </a:r>
                      <a:endParaRPr lang="ru-RU" b="1" dirty="0"/>
                    </a:p>
                  </a:txBody>
                  <a:tcPr/>
                </a:tc>
              </a:tr>
              <a:tr h="75673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целлулоидная плёнка 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техник</a:t>
                      </a:r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Мельес</a:t>
                      </a:r>
                      <a:endParaRPr lang="ru-RU" b="1" dirty="0"/>
                    </a:p>
                  </a:txBody>
                  <a:tcPr/>
                </a:tc>
              </a:tr>
              <a:tr h="7567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движущиеся картинки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поезд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Эдисон</a:t>
                      </a:r>
                      <a:endParaRPr lang="ru-RU" b="1" dirty="0"/>
                    </a:p>
                  </a:txBody>
                  <a:tcPr/>
                </a:tc>
              </a:tr>
              <a:tr h="4384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иллюзия движения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Зворыкин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Нью-Йорк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dirty="0" err="1" smtClean="0">
                <a:solidFill>
                  <a:srgbClr val="0000CC"/>
                </a:solidFill>
              </a:rPr>
              <a:t>тратегии</a:t>
            </a:r>
            <a:r>
              <a:rPr lang="ru-RU" dirty="0" smtClean="0">
                <a:solidFill>
                  <a:srgbClr val="0000CC"/>
                </a:solidFill>
              </a:rPr>
              <a:t>  смыслового чтения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8229600" cy="4967574"/>
          </a:xfrm>
        </p:spPr>
        <p:txBody>
          <a:bodyPr/>
          <a:lstStyle/>
          <a:p>
            <a:pPr marL="0" indent="14288">
              <a:buNone/>
            </a:pPr>
            <a:r>
              <a:rPr lang="ru-RU" sz="2000" b="1" dirty="0" smtClean="0"/>
              <a:t>Название стратегии:</a:t>
            </a:r>
            <a:r>
              <a:rPr lang="ru-RU" sz="2000" dirty="0" smtClean="0"/>
              <a:t> Ориентиры предвосхищения</a:t>
            </a:r>
          </a:p>
          <a:p>
            <a:pPr marL="0" indent="14288">
              <a:buNone/>
            </a:pPr>
            <a:r>
              <a:rPr lang="ru-RU" sz="2000" b="1" dirty="0" smtClean="0"/>
              <a:t>Тип стратегии:</a:t>
            </a:r>
            <a:r>
              <a:rPr lang="ru-RU" sz="2000" dirty="0" smtClean="0"/>
              <a:t> </a:t>
            </a:r>
            <a:r>
              <a:rPr lang="ru-RU" sz="2000" dirty="0" err="1" smtClean="0"/>
              <a:t>Предтекстовая</a:t>
            </a:r>
            <a:endParaRPr lang="ru-RU" sz="2000" dirty="0" smtClean="0"/>
          </a:p>
          <a:p>
            <a:pPr marL="0" indent="14288">
              <a:buNone/>
            </a:pPr>
            <a:r>
              <a:rPr lang="ru-RU" sz="2000" b="1" dirty="0" smtClean="0"/>
              <a:t>Цели  стратегии:</a:t>
            </a:r>
            <a:r>
              <a:rPr lang="ru-RU" sz="2000" dirty="0" smtClean="0"/>
              <a:t> актуализация предшествующих знаний и опыта, имеющих отношение к теме текста.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928934"/>
          <a:ext cx="9144000" cy="3857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4194"/>
                <a:gridCol w="5288136"/>
                <a:gridCol w="2071670"/>
              </a:tblGrid>
              <a:tr h="3896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 чтения</a:t>
                      </a:r>
                      <a:endParaRPr lang="ru-RU" sz="2000" b="1" dirty="0">
                        <a:solidFill>
                          <a:schemeClr val="tx1"/>
                        </a:solidFill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Суждения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После чтения</a:t>
                      </a:r>
                      <a:endParaRPr lang="ru-RU" sz="2000" b="1" dirty="0">
                        <a:solidFill>
                          <a:schemeClr val="tx1"/>
                        </a:solidFill>
                        <a:cs typeface="Aharoni" pitchFamily="2" charset="-79"/>
                      </a:endParaRPr>
                    </a:p>
                  </a:txBody>
                  <a:tcPr/>
                </a:tc>
              </a:tr>
              <a:tr h="63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Родина документальных и художественных фильмов — Париж.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Синематограф — это аппарат для демонстрации фильмов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Первые показы были неудачны.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Изобретателем аппарата для демонстрации картинок </a:t>
                      </a:r>
                      <a:r>
                        <a:rPr lang="ru-RU" sz="1800" dirty="0" smtClean="0"/>
                        <a:t>является </a:t>
                      </a:r>
                      <a:r>
                        <a:rPr lang="ru-RU" sz="1800" dirty="0"/>
                        <a:t>Зворыкин.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Родоначальник </a:t>
                      </a:r>
                      <a:r>
                        <a:rPr lang="ru-RU" sz="1800" dirty="0" smtClean="0"/>
                        <a:t>художественных </a:t>
                      </a:r>
                      <a:r>
                        <a:rPr lang="ru-RU" sz="1800" dirty="0"/>
                        <a:t>фильмов неизвестен.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0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Братья Люмьер создали первые кинофильмы.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661" y="8133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dirty="0" err="1" smtClean="0">
                <a:solidFill>
                  <a:srgbClr val="0000CC"/>
                </a:solidFill>
              </a:rPr>
              <a:t>тратегии</a:t>
            </a:r>
            <a:r>
              <a:rPr lang="ru-RU" dirty="0" smtClean="0">
                <a:solidFill>
                  <a:srgbClr val="0000CC"/>
                </a:solidFill>
              </a:rPr>
              <a:t>  смыслового чтения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988" y="1148641"/>
            <a:ext cx="8663880" cy="496757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Название стратегии:</a:t>
            </a:r>
            <a:r>
              <a:rPr lang="ru-RU" sz="2000" dirty="0" smtClean="0"/>
              <a:t> Чтение вслух (попеременное чтение)</a:t>
            </a:r>
          </a:p>
          <a:p>
            <a:pPr marL="0" indent="0">
              <a:buNone/>
            </a:pPr>
            <a:r>
              <a:rPr lang="ru-RU" sz="2000" b="1" dirty="0" smtClean="0"/>
              <a:t>Тип стратегии:</a:t>
            </a:r>
            <a:r>
              <a:rPr lang="ru-RU" sz="2000" dirty="0" smtClean="0"/>
              <a:t> Текстовая</a:t>
            </a:r>
          </a:p>
          <a:p>
            <a:pPr marL="0" indent="0">
              <a:buNone/>
            </a:pPr>
            <a:r>
              <a:rPr lang="ru-RU" sz="2000" b="1" dirty="0" smtClean="0"/>
              <a:t>Цели  стратегии:</a:t>
            </a:r>
            <a:r>
              <a:rPr lang="ru-RU" sz="2000" dirty="0" smtClean="0"/>
              <a:t> проверка понимания читаемого вслух текста</a:t>
            </a:r>
          </a:p>
          <a:p>
            <a:pPr marL="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/>
              <a:t>чтение текста по абзацам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/>
              <a:t>слушающие задают чтецу вопросы, чтобы проверить, понимает ли он читаемый текст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/>
              <a:t>читающий отвечает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/>
              <a:t>если ответ неверный или неточный, слушающие исправляют</a:t>
            </a:r>
          </a:p>
          <a:p>
            <a:pPr>
              <a:buNone/>
            </a:pPr>
            <a:endParaRPr lang="ru-RU" sz="1600" u="sng" dirty="0" smtClean="0"/>
          </a:p>
          <a:p>
            <a:pPr>
              <a:buNone/>
            </a:pPr>
            <a:r>
              <a:rPr lang="ru-RU" sz="1600" u="sng" dirty="0" smtClean="0"/>
              <a:t>Примеры вопросов:</a:t>
            </a:r>
          </a:p>
          <a:p>
            <a:r>
              <a:rPr lang="ru-RU" sz="1600" dirty="0" smtClean="0"/>
              <a:t>Когда появилось кино?</a:t>
            </a:r>
          </a:p>
          <a:p>
            <a:r>
              <a:rPr lang="ru-RU" sz="1600" dirty="0" smtClean="0"/>
              <a:t>Где демонстрировались первые фильмы? И т.д.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Первым всегда читает преподаватель, затем он передаёт текст первому слушателю, затем второму и т.д. Таким образом, все читают попеременно.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4" name="Picture 4" descr="C:\Users\Анашкины\Desktop\640x600_1_85_beveled-1379007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888137"/>
            <a:ext cx="1414443" cy="9461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dirty="0" err="1" smtClean="0">
                <a:solidFill>
                  <a:srgbClr val="0000CC"/>
                </a:solidFill>
              </a:rPr>
              <a:t>тратегии</a:t>
            </a:r>
            <a:r>
              <a:rPr lang="ru-RU" dirty="0" smtClean="0">
                <a:solidFill>
                  <a:srgbClr val="0000CC"/>
                </a:solidFill>
              </a:rPr>
              <a:t>  смыслового чтения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8229600" cy="4967574"/>
          </a:xfrm>
        </p:spPr>
        <p:txBody>
          <a:bodyPr/>
          <a:lstStyle/>
          <a:p>
            <a:pPr marL="0" indent="17463">
              <a:buNone/>
            </a:pPr>
            <a:r>
              <a:rPr lang="ru-RU" sz="1600" b="1" dirty="0" smtClean="0"/>
              <a:t>Название стратегии:</a:t>
            </a:r>
            <a:r>
              <a:rPr lang="ru-RU" sz="1600" dirty="0" smtClean="0"/>
              <a:t> Чтение про себя с вопросами</a:t>
            </a:r>
          </a:p>
          <a:p>
            <a:pPr marL="0" indent="17463">
              <a:buNone/>
            </a:pPr>
            <a:r>
              <a:rPr lang="ru-RU" sz="1600" b="1" dirty="0" smtClean="0"/>
              <a:t>Тип стратегии:</a:t>
            </a:r>
            <a:r>
              <a:rPr lang="ru-RU" sz="1600" dirty="0" smtClean="0"/>
              <a:t> Текстовая</a:t>
            </a:r>
          </a:p>
          <a:p>
            <a:pPr marL="0" indent="17463">
              <a:buNone/>
            </a:pPr>
            <a:r>
              <a:rPr lang="ru-RU" sz="1600" b="1" dirty="0" smtClean="0"/>
              <a:t>Цели  стратегии:</a:t>
            </a:r>
            <a:r>
              <a:rPr lang="ru-RU" sz="1600" dirty="0" smtClean="0"/>
              <a:t> научить вдумчиво читать текст, задавая самому себе всё более усложняющиеся вопросы.</a:t>
            </a:r>
          </a:p>
          <a:p>
            <a:pPr marL="0" indent="17463"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Когда родилось кино?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Кто первый продемонстрировал фильмы?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 Сколько фильмов показали?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Где их показали?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Как фильмы были сделаны?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Кто создал аппарат для кино?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Как он называется?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4" name="Picture 4" descr="C:\Users\Анашкины\Desktop\640x600_1_85_beveled-1379007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72074"/>
            <a:ext cx="1414443" cy="9461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dirty="0" err="1" smtClean="0">
                <a:solidFill>
                  <a:srgbClr val="0000CC"/>
                </a:solidFill>
              </a:rPr>
              <a:t>тратегии</a:t>
            </a:r>
            <a:r>
              <a:rPr lang="ru-RU" dirty="0" smtClean="0">
                <a:solidFill>
                  <a:srgbClr val="0000CC"/>
                </a:solidFill>
              </a:rPr>
              <a:t>  смыслового чтения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8229600" cy="4967574"/>
          </a:xfrm>
        </p:spPr>
        <p:txBody>
          <a:bodyPr/>
          <a:lstStyle/>
          <a:p>
            <a:pPr marL="0" indent="17463">
              <a:buNone/>
            </a:pPr>
            <a:r>
              <a:rPr lang="ru-RU" sz="1600" b="1" dirty="0" smtClean="0"/>
              <a:t>Название стратегии:</a:t>
            </a:r>
            <a:r>
              <a:rPr lang="ru-RU" sz="1600" dirty="0" smtClean="0"/>
              <a:t> Кубик </a:t>
            </a:r>
            <a:r>
              <a:rPr lang="ru-RU" sz="1600" dirty="0" err="1" smtClean="0"/>
              <a:t>Блума</a:t>
            </a:r>
            <a:endParaRPr lang="ru-RU" sz="1600" dirty="0" smtClean="0"/>
          </a:p>
          <a:p>
            <a:pPr marL="0" indent="17463">
              <a:buNone/>
            </a:pPr>
            <a:r>
              <a:rPr lang="ru-RU" sz="1600" b="1" dirty="0" smtClean="0"/>
              <a:t>Тип стратегии:</a:t>
            </a:r>
            <a:r>
              <a:rPr lang="ru-RU" sz="1600" dirty="0" smtClean="0"/>
              <a:t> </a:t>
            </a:r>
            <a:r>
              <a:rPr lang="ru-RU" sz="1600" dirty="0" err="1" smtClean="0"/>
              <a:t>Послетекстовая</a:t>
            </a:r>
            <a:endParaRPr lang="ru-RU" sz="1600" dirty="0" smtClean="0"/>
          </a:p>
          <a:p>
            <a:pPr marL="0" indent="17463">
              <a:buNone/>
            </a:pPr>
            <a:r>
              <a:rPr lang="ru-RU" sz="1600" b="1" dirty="0" smtClean="0"/>
              <a:t>Цели  стратегии:</a:t>
            </a:r>
            <a:r>
              <a:rPr lang="ru-RU" sz="1600" dirty="0" smtClean="0"/>
              <a:t> научить анализировать прочитанный текст, формулируя вопросы и отвечая на них (самостоятельно или группой).</a:t>
            </a:r>
          </a:p>
          <a:p>
            <a:pPr marL="0" indent="17463">
              <a:buFont typeface="Arial" pitchFamily="34" charset="0"/>
              <a:buChar char="•"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4" name="Picture 4" descr="C:\Users\Анашкины\Desktop\640x600_1_85_beveled-1379007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72074"/>
            <a:ext cx="1414443" cy="946116"/>
          </a:xfrm>
          <a:prstGeom prst="rect">
            <a:avLst/>
          </a:prstGeom>
          <a:noFill/>
        </p:spPr>
      </p:pic>
      <p:pic>
        <p:nvPicPr>
          <p:cNvPr id="5" name="Рисунок 4" descr="https://xn--j1ahfl.xn--p1ai/data/images/u252737/t1551811969a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6696744" cy="2425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86890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e_3108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386" y="3071810"/>
            <a:ext cx="1864377" cy="2881310"/>
          </a:xfrm>
        </p:spPr>
      </p:pic>
      <p:pic>
        <p:nvPicPr>
          <p:cNvPr id="1026" name="Picture 2" descr="C:\Users\Анашкины\Desktop\4004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2064516" cy="288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Анашкины\Desktop\efde-1382141108-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14290"/>
            <a:ext cx="3360000" cy="2520000"/>
          </a:xfrm>
          <a:prstGeom prst="rect">
            <a:avLst/>
          </a:prstGeom>
          <a:noFill/>
        </p:spPr>
      </p:pic>
      <p:pic>
        <p:nvPicPr>
          <p:cNvPr id="1029" name="Picture 5" descr="C:\Users\Анашкины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071810"/>
            <a:ext cx="1999059" cy="2880000"/>
          </a:xfrm>
          <a:prstGeom prst="rect">
            <a:avLst/>
          </a:prstGeom>
          <a:noFill/>
        </p:spPr>
      </p:pic>
      <p:pic>
        <p:nvPicPr>
          <p:cNvPr id="1030" name="Picture 6" descr="C:\Users\Анашкины\Desktop\uchebniki-10-11-klass-2009-2011-god-f252419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214290"/>
            <a:ext cx="3665455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Ира\Pictures\э.png"/>
          <p:cNvPicPr>
            <a:picLocks noChangeAspect="1" noChangeArrowheads="1"/>
          </p:cNvPicPr>
          <p:nvPr/>
        </p:nvPicPr>
        <p:blipFill rotWithShape="1">
          <a:blip r:embed="rId2" cstate="print"/>
          <a:srcRect l="7400" t="1685" r="6755" b="28339"/>
          <a:stretch/>
        </p:blipFill>
        <p:spPr bwMode="auto">
          <a:xfrm>
            <a:off x="322326" y="620688"/>
            <a:ext cx="8499347" cy="4869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930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439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843284"/>
              </p:ext>
            </p:extLst>
          </p:nvPr>
        </p:nvGraphicFramePr>
        <p:xfrm>
          <a:off x="539552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шкины\Desktop\uchebniki-10-11-klass-2009-2011-god-f25241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932"/>
            <a:ext cx="9144000" cy="60900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Классификация текстов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3929066"/>
          <a:ext cx="6986622" cy="2114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1157262" y="1285860"/>
          <a:ext cx="682947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Смысловое (продуктивное) чтение</a:t>
            </a: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686800" cy="42687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вид чтения, которое нацелено на понимание читающим смыслового содержания текста</a:t>
            </a:r>
          </a:p>
          <a:p>
            <a:endParaRPr lang="ru-RU" dirty="0"/>
          </a:p>
        </p:txBody>
      </p:sp>
      <p:pic>
        <p:nvPicPr>
          <p:cNvPr id="2050" name="Picture 2" descr="C:\Users\Анашкины\Desktop\18.01_spisok_kn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857628"/>
            <a:ext cx="3148690" cy="20907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«Стратегии смыслового чтения» — различные комбинации приемов, которые используют учащиеся для восприятия графически оформленной текстовой информации, а также ее переработки в личностно-смысловые установки в соответ­ствии с коммуникативно-познавательной задачей.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Стратегии смыслового чтения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1438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появилось кино?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00660"/>
          </a:xfrm>
        </p:spPr>
        <p:txBody>
          <a:bodyPr/>
          <a:lstStyle/>
          <a:p>
            <a:pPr marL="0" indent="198438" algn="just">
              <a:buNone/>
            </a:pPr>
            <a:r>
              <a:rPr lang="ru-RU" sz="1600" dirty="0" smtClean="0"/>
              <a:t>Датой рождения кинематографа считают 1895 год, когда француз­ские изобретатели братья Люмьер в «Гран-кафе» на бульваре Капуцинок в Париже продемонстрировали несколько фильмов, сделанных при помощи созданного ими аппарата - синематографа.</a:t>
            </a:r>
          </a:p>
          <a:p>
            <a:pPr marL="0" indent="198438" algn="just">
              <a:buNone/>
            </a:pPr>
            <a:r>
              <a:rPr lang="ru-RU" sz="1600" dirty="0" smtClean="0"/>
              <a:t>Однако идея движущихся картинок возникла гораздо раньше. Первые попытки воспроизвести с помощью фотографий иллюзию движения делали ещё в середине XIX века, когда американский изо­бретатель Эдисон и его ассистент Диксон сконструировали кинетоскоп - ящик с объективом, через который можно было наблюдать движение фотографий, расположенных на целлулоидной плёнке.</a:t>
            </a:r>
          </a:p>
          <a:p>
            <a:pPr marL="0" indent="198438" algn="just">
              <a:buNone/>
            </a:pPr>
            <a:r>
              <a:rPr lang="ru-RU" sz="1600" dirty="0" smtClean="0"/>
              <a:t>В коротеньких фильмах братьев Люмьер показывались обычные повседневные события: закончив смену, работницы выходили из ворот фабрики, на вокзал прибывал поезд и т.д. Эти непритязательные сценки имели колоссальный успех.</a:t>
            </a:r>
          </a:p>
          <a:p>
            <a:pPr marL="0" indent="198438" algn="just">
              <a:buNone/>
            </a:pPr>
            <a:r>
              <a:rPr lang="ru-RU" sz="1600" dirty="0" smtClean="0"/>
              <a:t>Как и братья Люмьер, именно в Париже начал свою деятельность человек, которого можно назвать родоначальником художественного кинематографа - Жорж </a:t>
            </a:r>
            <a:r>
              <a:rPr lang="ru-RU" sz="1600" dirty="0" err="1" smtClean="0"/>
              <a:t>Мельес</a:t>
            </a:r>
            <a:r>
              <a:rPr lang="ru-RU" sz="1600" dirty="0" smtClean="0"/>
              <a:t> (1861-1938). Он был актёром и режиссёром, театральным художником и карикатуристом, техником и конструктором развлекательных аттракционов. Волшебник и маг кинематографа, он первым доказал, что нет такой, даже самой смелой фантазии, которая на экране не могла бы показаться реальностью.</a:t>
            </a:r>
          </a:p>
          <a:p>
            <a:endParaRPr lang="ru-RU" dirty="0"/>
          </a:p>
        </p:txBody>
      </p:sp>
      <p:pic>
        <p:nvPicPr>
          <p:cNvPr id="3076" name="Picture 4" descr="C:\Users\Анашкины\Desktop\640x600_1_85_beveled-1379007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14443" cy="9461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dirty="0" err="1" smtClean="0">
                <a:solidFill>
                  <a:srgbClr val="0000CC"/>
                </a:solidFill>
              </a:rPr>
              <a:t>тратегии</a:t>
            </a:r>
            <a:r>
              <a:rPr lang="ru-RU" dirty="0" smtClean="0">
                <a:solidFill>
                  <a:srgbClr val="0000CC"/>
                </a:solidFill>
              </a:rPr>
              <a:t>  смыслового чтения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8229600" cy="4967574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Название стратегии:</a:t>
            </a:r>
            <a:r>
              <a:rPr lang="ru-RU" sz="2000" dirty="0" smtClean="0"/>
              <a:t> Мозговой штурм</a:t>
            </a:r>
          </a:p>
          <a:p>
            <a:pPr>
              <a:buNone/>
            </a:pPr>
            <a:r>
              <a:rPr lang="ru-RU" sz="2000" b="1" dirty="0" smtClean="0"/>
              <a:t>Тип стратегии:</a:t>
            </a:r>
            <a:r>
              <a:rPr lang="ru-RU" sz="2000" dirty="0" smtClean="0"/>
              <a:t> </a:t>
            </a:r>
            <a:r>
              <a:rPr lang="ru-RU" sz="2000" dirty="0" err="1" smtClean="0"/>
              <a:t>Предтекстовая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Цели  стратегии:</a:t>
            </a:r>
            <a:r>
              <a:rPr lang="ru-RU" sz="2000" dirty="0" smtClean="0"/>
              <a:t> актуализация предшествующих знаний и опыта, имеющих отношение к теме текста.</a:t>
            </a:r>
          </a:p>
          <a:p>
            <a:endParaRPr lang="ru-RU" sz="2000" dirty="0" smtClean="0"/>
          </a:p>
          <a:p>
            <a:pPr lvl="0"/>
            <a:r>
              <a:rPr lang="ru-RU" sz="2000" dirty="0" smtClean="0"/>
              <a:t> когда и где появилось кино;</a:t>
            </a:r>
          </a:p>
          <a:p>
            <a:pPr lvl="0"/>
            <a:r>
              <a:rPr lang="ru-RU" sz="2000" dirty="0" smtClean="0"/>
              <a:t>кто был его создателем;</a:t>
            </a:r>
          </a:p>
          <a:p>
            <a:pPr lvl="0"/>
            <a:r>
              <a:rPr lang="ru-RU" sz="2000" dirty="0" smtClean="0"/>
              <a:t> где состоялся первый просмотр;</a:t>
            </a:r>
          </a:p>
          <a:p>
            <a:pPr lvl="0"/>
            <a:r>
              <a:rPr lang="ru-RU" sz="2000" dirty="0" smtClean="0"/>
              <a:t> как развивался кинематограф;</a:t>
            </a:r>
          </a:p>
          <a:p>
            <a:pPr lvl="0"/>
            <a:r>
              <a:rPr lang="ru-RU" sz="2000" dirty="0" smtClean="0"/>
              <a:t> какие ваши любимые фильмы и актёры;</a:t>
            </a:r>
          </a:p>
          <a:p>
            <a:pPr lvl="0"/>
            <a:r>
              <a:rPr lang="ru-RU" sz="2000" dirty="0" smtClean="0"/>
              <a:t> ваше отношение к кино.</a:t>
            </a:r>
          </a:p>
          <a:p>
            <a:endParaRPr lang="ru-RU" dirty="0"/>
          </a:p>
        </p:txBody>
      </p:sp>
      <p:pic>
        <p:nvPicPr>
          <p:cNvPr id="4" name="Picture 4" descr="C:\Users\Анашкины\Desktop\640x600_1_85_beveled-1379007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000636"/>
            <a:ext cx="1414443" cy="9461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спешное чтение перспектива развити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ое образование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r2</Template>
  <TotalTime>752</TotalTime>
  <Words>419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Aharoni</vt:lpstr>
      <vt:lpstr>Arial</vt:lpstr>
      <vt:lpstr>Calibri</vt:lpstr>
      <vt:lpstr>PT Sans</vt:lpstr>
      <vt:lpstr>Times New Roman</vt:lpstr>
      <vt:lpstr>Wingdings</vt:lpstr>
      <vt:lpstr>Успешное чтение перспектива развития</vt:lpstr>
      <vt:lpstr>Смысловое чтение как основа функциональной грамотности </vt:lpstr>
      <vt:lpstr>Чтение </vt:lpstr>
      <vt:lpstr>Презентация PowerPoint</vt:lpstr>
      <vt:lpstr>Классификация текстов</vt:lpstr>
      <vt:lpstr>Смысловое (продуктивное) чтение </vt:lpstr>
      <vt:lpstr>Презентация PowerPoint</vt:lpstr>
      <vt:lpstr>Стратегии смыслового чтения </vt:lpstr>
      <vt:lpstr>Когда появилось кино?</vt:lpstr>
      <vt:lpstr>Cтратегии  смыслового чтения</vt:lpstr>
      <vt:lpstr>Cтратегии  смыслового чтения</vt:lpstr>
      <vt:lpstr>Cтратегии  смыслового чтения</vt:lpstr>
      <vt:lpstr>Cтратегии  смыслового чтения</vt:lpstr>
      <vt:lpstr>Cтратегии  смыслового чтения</vt:lpstr>
      <vt:lpstr>Cтратегии  смыслового чтения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Анашкины</dc:creator>
  <cp:lastModifiedBy>Михаил</cp:lastModifiedBy>
  <cp:revision>27</cp:revision>
  <dcterms:created xsi:type="dcterms:W3CDTF">2015-08-09T09:45:57Z</dcterms:created>
  <dcterms:modified xsi:type="dcterms:W3CDTF">2021-10-28T18:41:54Z</dcterms:modified>
</cp:coreProperties>
</file>