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15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9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85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4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2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3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7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6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9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5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0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8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1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5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0A35-B97E-44D9-BB2E-1ED93972509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E45C8B-2453-424C-A18C-7C8FBE463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6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8023431" TargetMode="External"/><Relationship Id="rId2" Type="http://schemas.openxmlformats.org/officeDocument/2006/relationships/hyperlink" Target="https://fom-tut.edu.yar.ru/np19_24/np_op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32" y="149151"/>
            <a:ext cx="3640179" cy="2155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t="13748" r="18000" b="43657"/>
          <a:stretch/>
        </p:blipFill>
        <p:spPr>
          <a:xfrm>
            <a:off x="5398718" y="1226969"/>
            <a:ext cx="5373666" cy="53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326" y="1264555"/>
            <a:ext cx="9928106" cy="518796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Центре образования цифрового и гуманитарного профилей МОУ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 Центра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цифрового и гуманитарного профилей МОУ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Должностная инструкция руководителя Центра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цифрового и гуманитарного профилей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Должностная инструкция учителя Центра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цифрового и гуманитарного профилей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Должностная инструкция педагога дополнительного образования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цифрового и гуманитарного профилей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Должностная инструкция педагога дополнительного 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цифрового и гуманитарного профилей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Центра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цифрового и гуманитарного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Центре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цифрового и гуманитарного профилей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и гуманитарного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36" y="185699"/>
            <a:ext cx="1480669" cy="8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88654" y="2209733"/>
            <a:ext cx="4633024" cy="57626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компетенции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055285" y="3100111"/>
            <a:ext cx="4342893" cy="33540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безопасности жизнедеятельности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501009" y="2169579"/>
            <a:ext cx="5285984" cy="576262"/>
          </a:xfrm>
        </p:spPr>
        <p:txBody>
          <a:bodyPr/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7048767" y="3168648"/>
            <a:ext cx="4338674" cy="33540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Социокультурные мероприятия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36" y="145053"/>
            <a:ext cx="2956142" cy="1750564"/>
          </a:xfrm>
          <a:prstGeom prst="rect">
            <a:avLst/>
          </a:prstGeom>
        </p:spPr>
      </p:pic>
      <p:sp>
        <p:nvSpPr>
          <p:cNvPr id="10" name="Выгнутая вправо стрелка 9"/>
          <p:cNvSpPr/>
          <p:nvPr/>
        </p:nvSpPr>
        <p:spPr>
          <a:xfrm>
            <a:off x="8304756" y="1457206"/>
            <a:ext cx="1327759" cy="8768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868460" y="1365336"/>
            <a:ext cx="1358271" cy="9686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957" y="185699"/>
            <a:ext cx="9813598" cy="69112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613" y="876823"/>
            <a:ext cx="8642959" cy="576823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квалификации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компетенции в проектной деятельности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среда: новые компетенции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  <a:p>
            <a:pPr marL="0" indent="0">
              <a:buNone/>
            </a:pP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смешанного обучения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Blended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Leaming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Пилотирование БПЛА,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учебном процессе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Внутрифирменное обучение педагогов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функциональной грамотности педагогов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Куборо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развития ребенка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Куборо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формирования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 "Формирование функциональной грамотности: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мышления«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дни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36" y="185699"/>
            <a:ext cx="1480669" cy="876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42" y="300304"/>
            <a:ext cx="3249274" cy="2436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13672" r="2109" b="22548"/>
          <a:stretch/>
        </p:blipFill>
        <p:spPr>
          <a:xfrm>
            <a:off x="9018805" y="5373353"/>
            <a:ext cx="2982289" cy="1454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30" y="3166896"/>
            <a:ext cx="3942405" cy="17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классы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36" y="71400"/>
            <a:ext cx="1480669" cy="876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20" y="1590805"/>
            <a:ext cx="4083485" cy="3062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73" y="3717098"/>
            <a:ext cx="3837139" cy="28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597" y="71400"/>
            <a:ext cx="9976437" cy="128089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115" y="1883079"/>
            <a:ext cx="8915400" cy="3777622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Робик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Куборо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– сопровождение исследовательской деятельности обучающихся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гражданской обороны и медицинских знаний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пожарный спасатель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Бумажная мастерская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АэроГео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36" y="71400"/>
            <a:ext cx="1480669" cy="876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24" y="3557392"/>
            <a:ext cx="2399481" cy="31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906" y="422075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обучающимися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251" y="1407090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космическая лабораторная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Космолаб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2021»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«РОСТ: решай, отгадывай, смекай, твори»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этапы Всероссийской олимпиады школьников по математике, информатике, биологии, химии, астрономии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для обучающихся начальной школы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недели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 от мобильного технопарка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и "Квант-музея"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класс для обучающихся начальной школы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Первые шаги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36" y="185699"/>
            <a:ext cx="1480669" cy="876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1"/>
          <a:stretch/>
        </p:blipFill>
        <p:spPr>
          <a:xfrm>
            <a:off x="7569914" y="4283902"/>
            <a:ext cx="4475091" cy="2436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82" y="1298896"/>
            <a:ext cx="2635823" cy="1976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68" y="5096123"/>
            <a:ext cx="3044767" cy="17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062560" cy="128089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fom-tut.edu.yar.ru/np19_24/np_opp.html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vk.com/public208023431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15" y="71400"/>
            <a:ext cx="1480669" cy="8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220</TotalTime>
  <Words>296</Words>
  <Application>Microsoft Office PowerPoint</Application>
  <PresentationFormat>Широкоэкранный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Нормативные документы</vt:lpstr>
      <vt:lpstr>Презентация PowerPoint</vt:lpstr>
      <vt:lpstr>Работа с педагогами</vt:lpstr>
      <vt:lpstr>Работа с родителями</vt:lpstr>
      <vt:lpstr>Дополнительные общеобразовательные программы </vt:lpstr>
      <vt:lpstr>Работа с обучающимися</vt:lpstr>
      <vt:lpstr>Наши 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Шувалова ЛВ</dc:creator>
  <cp:lastModifiedBy>Шувалова ЛВ</cp:lastModifiedBy>
  <cp:revision>19</cp:revision>
  <dcterms:created xsi:type="dcterms:W3CDTF">2021-12-21T12:21:13Z</dcterms:created>
  <dcterms:modified xsi:type="dcterms:W3CDTF">2022-04-13T05:37:04Z</dcterms:modified>
</cp:coreProperties>
</file>