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71" r:id="rId9"/>
    <p:sldId id="266" r:id="rId10"/>
    <p:sldId id="267" r:id="rId11"/>
    <p:sldId id="268" r:id="rId12"/>
    <p:sldId id="269" r:id="rId13"/>
    <p:sldId id="265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61" y="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53773-E831-412D-815E-4794674679DA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67F23-31A7-44F8-B214-6CB683EF0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9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A47777-1F90-4DF1-BAFC-99613E697DD2}" type="slidenum">
              <a:rPr lang="ru-RU" altLang="ru-RU"/>
              <a:pPr>
                <a:spcBef>
                  <a:spcPct val="0"/>
                </a:spcBef>
              </a:pPr>
              <a:t>2</a:t>
            </a:fld>
            <a:endParaRPr lang="ru-RU" altLang="ru-RU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А в 2009 году школьный музей был официально паспортизирован.</a:t>
            </a:r>
          </a:p>
        </p:txBody>
      </p:sp>
    </p:spTree>
    <p:extLst>
      <p:ext uri="{BB962C8B-B14F-4D97-AF65-F5344CB8AC3E}">
        <p14:creationId xmlns:p14="http://schemas.microsoft.com/office/powerpoint/2010/main" val="75138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10/19/2018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10/19/2018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10/19/2018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10/19/2018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10/19/2018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0430" y="1406941"/>
            <a:ext cx="11070770" cy="33391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Школьный краеведческий музей</a:t>
            </a:r>
            <a:r>
              <a:rPr lang="ru-RU" sz="4000" b="1" dirty="0">
                <a:solidFill>
                  <a:srgbClr val="FFFF00"/>
                </a:solidFill>
              </a:rPr>
              <a:t/>
            </a:r>
            <a:br>
              <a:rPr lang="ru-RU" sz="4000" b="1" dirty="0">
                <a:solidFill>
                  <a:srgbClr val="FFFF00"/>
                </a:solidFill>
              </a:rPr>
            </a:br>
            <a:r>
              <a:rPr lang="ru-RU" sz="4000" b="1" dirty="0" smtClean="0">
                <a:solidFill>
                  <a:srgbClr val="FFFF00"/>
                </a:solidFill>
              </a:rPr>
              <a:t/>
            </a:r>
            <a:br>
              <a:rPr lang="ru-RU" sz="4000" b="1" dirty="0" smtClean="0">
                <a:solidFill>
                  <a:srgbClr val="FFFF00"/>
                </a:solidFill>
              </a:rPr>
            </a:br>
            <a:r>
              <a:rPr lang="ru-RU" sz="4000" b="1" dirty="0" smtClean="0"/>
              <a:t>                          </a:t>
            </a:r>
            <a:r>
              <a:rPr lang="ru-RU" sz="2800" b="1" dirty="0" smtClean="0"/>
              <a:t>Орлова Арина</a:t>
            </a:r>
            <a:br>
              <a:rPr lang="ru-RU" sz="2800" b="1" dirty="0" smtClean="0"/>
            </a:br>
            <a:r>
              <a:rPr lang="ru-RU" sz="2800" b="1" dirty="0" smtClean="0"/>
              <a:t>                                       ученица 8 класса</a:t>
            </a:r>
            <a:br>
              <a:rPr lang="ru-RU" sz="2800" b="1" dirty="0" smtClean="0"/>
            </a:br>
            <a:r>
              <a:rPr lang="ru-RU" sz="2800" b="1" dirty="0" smtClean="0"/>
              <a:t>                                    МОУ Фоминской СШ</a:t>
            </a: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66014" y="5324104"/>
            <a:ext cx="6331404" cy="135399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1800" b="1" cap="none" dirty="0" smtClean="0">
                <a:solidFill>
                  <a:schemeClr val="tx1"/>
                </a:solidFill>
              </a:rPr>
              <a:t>Руководитель школьного музея МОУ </a:t>
            </a:r>
            <a:r>
              <a:rPr lang="ru-RU" sz="1800" b="1" cap="none" dirty="0">
                <a:solidFill>
                  <a:schemeClr val="tx1"/>
                </a:solidFill>
              </a:rPr>
              <a:t>Ф</a:t>
            </a:r>
            <a:r>
              <a:rPr lang="ru-RU" sz="1800" b="1" cap="none" dirty="0" smtClean="0">
                <a:solidFill>
                  <a:schemeClr val="tx1"/>
                </a:solidFill>
              </a:rPr>
              <a:t>оминской СШ </a:t>
            </a:r>
          </a:p>
          <a:p>
            <a:r>
              <a:rPr lang="ru-RU" sz="1800" b="1" cap="none" dirty="0" smtClean="0">
                <a:solidFill>
                  <a:schemeClr val="tx1"/>
                </a:solidFill>
              </a:rPr>
              <a:t>Мохова Елена Александровна</a:t>
            </a:r>
            <a:br>
              <a:rPr lang="ru-RU" sz="1800" b="1" cap="none" dirty="0" smtClean="0">
                <a:solidFill>
                  <a:schemeClr val="tx1"/>
                </a:solidFill>
              </a:rPr>
            </a:br>
            <a:r>
              <a:rPr lang="ru-RU" sz="1800" b="1" cap="none" dirty="0" smtClean="0">
                <a:solidFill>
                  <a:schemeClr val="tx1"/>
                </a:solidFill>
              </a:rPr>
              <a:t>учитель русского языка и литературы</a:t>
            </a:r>
            <a:endParaRPr lang="ru-RU" sz="1800" cap="none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118" y="2551338"/>
            <a:ext cx="1932978" cy="16501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172"/>
          <a:stretch/>
        </p:blipFill>
        <p:spPr>
          <a:xfrm>
            <a:off x="367391" y="2879864"/>
            <a:ext cx="4735427" cy="2835135"/>
          </a:xfrm>
          <a:prstGeom prst="rect">
            <a:avLst/>
          </a:prstGeom>
          <a:ln w="1270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251203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193" y="293514"/>
            <a:ext cx="9404723" cy="140053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3600" b="1" dirty="0" smtClean="0"/>
              <a:t>Традиционные мероприятия, </a:t>
            </a:r>
            <a:br>
              <a:rPr lang="ru-RU" sz="3600" b="1" dirty="0" smtClean="0"/>
            </a:br>
            <a:r>
              <a:rPr lang="ru-RU" sz="3600" b="1" dirty="0" smtClean="0"/>
              <a:t>посвященные </a:t>
            </a:r>
            <a:br>
              <a:rPr lang="ru-RU" sz="3600" b="1" dirty="0" smtClean="0"/>
            </a:br>
            <a:r>
              <a:rPr lang="ru-RU" sz="3600" b="1" dirty="0" smtClean="0"/>
              <a:t>Великой Отечественной войне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231" y="2361520"/>
            <a:ext cx="3767622" cy="251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70" y="3412369"/>
            <a:ext cx="3745073" cy="249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9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402" y="3412369"/>
            <a:ext cx="3743812" cy="2497293"/>
          </a:xfrm>
          <a:noFill/>
        </p:spPr>
      </p:pic>
    </p:spTree>
    <p:extLst>
      <p:ext uri="{BB962C8B-B14F-4D97-AF65-F5344CB8AC3E}">
        <p14:creationId xmlns:p14="http://schemas.microsoft.com/office/powerpoint/2010/main" val="124334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326172"/>
            <a:ext cx="9404723" cy="140053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3600" b="1" dirty="0" smtClean="0"/>
              <a:t>Традиционные мероприятия, </a:t>
            </a:r>
            <a:br>
              <a:rPr lang="ru-RU" sz="3600" b="1" dirty="0" smtClean="0"/>
            </a:br>
            <a:r>
              <a:rPr lang="ru-RU" sz="3600" b="1" dirty="0" smtClean="0"/>
              <a:t>посвященные </a:t>
            </a:r>
            <a:br>
              <a:rPr lang="ru-RU" sz="3600" b="1" dirty="0" smtClean="0"/>
            </a:br>
            <a:r>
              <a:rPr lang="ru-RU" sz="3600" b="1" dirty="0" smtClean="0"/>
              <a:t>Великой Отечественной войне</a:t>
            </a:r>
            <a:endParaRPr lang="ru-RU" sz="3600" b="1" dirty="0"/>
          </a:p>
        </p:txBody>
      </p:sp>
      <p:pic>
        <p:nvPicPr>
          <p:cNvPr id="8" name="Picture 3" descr="C:\Users\User\Desktop\9 мая концер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6975" y="3355799"/>
            <a:ext cx="4305300" cy="322897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96" y="2122096"/>
            <a:ext cx="4406902" cy="29379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5" y="2165942"/>
            <a:ext cx="4341133" cy="289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7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391486"/>
            <a:ext cx="9404723" cy="140053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3600" b="1" dirty="0" smtClean="0"/>
              <a:t>Традиционные мероприятия, </a:t>
            </a:r>
            <a:br>
              <a:rPr lang="ru-RU" sz="3600" b="1" dirty="0" smtClean="0"/>
            </a:br>
            <a:r>
              <a:rPr lang="ru-RU" sz="3600" b="1" dirty="0" smtClean="0"/>
              <a:t>посвященные </a:t>
            </a:r>
            <a:br>
              <a:rPr lang="ru-RU" sz="3600" b="1" dirty="0" smtClean="0"/>
            </a:br>
            <a:r>
              <a:rPr lang="ru-RU" sz="3600" b="1" dirty="0" smtClean="0"/>
              <a:t>Великой Отечественной войне</a:t>
            </a:r>
            <a:endParaRPr lang="ru-RU" sz="36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77576" y="2967134"/>
            <a:ext cx="3822354" cy="26456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73415" y="2951565"/>
            <a:ext cx="3825261" cy="2673915"/>
          </a:xfrm>
          <a:prstGeom prst="rect">
            <a:avLst/>
          </a:prstGeom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2" y="2375892"/>
            <a:ext cx="2850803" cy="3801071"/>
          </a:xfrm>
        </p:spPr>
      </p:pic>
    </p:spTree>
    <p:extLst>
      <p:ext uri="{BB962C8B-B14F-4D97-AF65-F5344CB8AC3E}">
        <p14:creationId xmlns:p14="http://schemas.microsoft.com/office/powerpoint/2010/main" val="143777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3600" b="1" dirty="0" smtClean="0"/>
              <a:t>Участие в районных мероприятиях 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1" t="6200"/>
          <a:stretch/>
        </p:blipFill>
        <p:spPr>
          <a:xfrm rot="5400000">
            <a:off x="1053089" y="1274492"/>
            <a:ext cx="2360444" cy="25709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7884" y="4259332"/>
            <a:ext cx="2763157" cy="2072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r="4868" b="2314"/>
          <a:stretch/>
        </p:blipFill>
        <p:spPr>
          <a:xfrm rot="5400000">
            <a:off x="8269954" y="1657819"/>
            <a:ext cx="2706461" cy="21503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5106" r="3869" b="6323"/>
          <a:stretch/>
        </p:blipFill>
        <p:spPr>
          <a:xfrm rot="5400000">
            <a:off x="4244765" y="1662502"/>
            <a:ext cx="3257550" cy="22979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r="5373" b="21307"/>
          <a:stretch/>
        </p:blipFill>
        <p:spPr>
          <a:xfrm rot="10800000">
            <a:off x="6702877" y="4482190"/>
            <a:ext cx="3506562" cy="222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2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436" y="409576"/>
            <a:ext cx="10972800" cy="551656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/>
              <a:t>Спасибо за внимание!</a:t>
            </a:r>
          </a:p>
          <a:p>
            <a:pPr marL="0" indent="0" algn="ctr">
              <a:buNone/>
            </a:pPr>
            <a:r>
              <a:rPr lang="ru-RU" sz="4000" b="1" dirty="0" smtClean="0"/>
              <a:t>ПРИГЛАШАЕМ ПОСЕТИТЬ НАШ МУЗЕЙ</a:t>
            </a:r>
            <a:endParaRPr lang="ru-RU" sz="4000" b="1" dirty="0"/>
          </a:p>
        </p:txBody>
      </p:sp>
      <p:pic>
        <p:nvPicPr>
          <p:cNvPr id="4" name="Picture 4" descr="DSC03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818" y="2201332"/>
            <a:ext cx="6208181" cy="465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2201332"/>
            <a:ext cx="6985000" cy="46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1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227095" y="692696"/>
            <a:ext cx="4267200" cy="1718072"/>
          </a:xfrm>
        </p:spPr>
        <p:txBody>
          <a:bodyPr/>
          <a:lstStyle/>
          <a:p>
            <a:pPr eaLnBrk="1" hangingPunct="1"/>
            <a:r>
              <a:rPr lang="ru-RU" altLang="ru-RU" sz="1800" b="1" dirty="0"/>
              <a:t>Есть Фоминская школа в районе,</a:t>
            </a:r>
            <a:br>
              <a:rPr lang="ru-RU" altLang="ru-RU" sz="1800" b="1" dirty="0"/>
            </a:br>
            <a:r>
              <a:rPr lang="ru-RU" altLang="ru-RU" sz="1800" b="1" dirty="0"/>
              <a:t>В этой школе прекрасный музей.</a:t>
            </a:r>
            <a:br>
              <a:rPr lang="ru-RU" altLang="ru-RU" sz="1800" b="1" dirty="0"/>
            </a:br>
            <a:r>
              <a:rPr lang="ru-RU" altLang="ru-RU" sz="1800" b="1" dirty="0"/>
              <a:t>Он без всякого внешнего блеска</a:t>
            </a:r>
            <a:br>
              <a:rPr lang="ru-RU" altLang="ru-RU" sz="1800" b="1" dirty="0"/>
            </a:br>
            <a:r>
              <a:rPr lang="ru-RU" altLang="ru-RU" sz="1800" b="1" dirty="0"/>
              <a:t>Собирает на встречи друзей.</a:t>
            </a:r>
            <a:br>
              <a:rPr lang="ru-RU" altLang="ru-RU" sz="1800" b="1" dirty="0"/>
            </a:br>
            <a:endParaRPr lang="ru-RU" altLang="ru-RU" sz="1800" b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32367" y="2636912"/>
            <a:ext cx="3938586" cy="2670572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r>
              <a:rPr lang="ru-RU" altLang="ru-RU" sz="1800" b="1" dirty="0"/>
              <a:t>Наш музей существует 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/>
              <a:t>с 1997 года, 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/>
              <a:t>со дня открытия школы 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/>
              <a:t>в новом здании.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/>
              <a:t> Основателем является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/>
              <a:t> Л.Н. Мохова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/>
              <a:t>(директор МОУ Фоминская СШ)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2391" y="4052206"/>
            <a:ext cx="3111216" cy="20741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80" y="4019546"/>
            <a:ext cx="3111217" cy="2074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3659" r="7904" b="-3659"/>
          <a:stretch/>
        </p:blipFill>
        <p:spPr>
          <a:xfrm>
            <a:off x="1634835" y="552762"/>
            <a:ext cx="3527612" cy="259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279" y="260648"/>
            <a:ext cx="11095263" cy="8572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3600" b="1" dirty="0"/>
              <a:t>Разделы экспозиции </a:t>
            </a:r>
            <a:br>
              <a:rPr lang="ru-RU" sz="3600" b="1" dirty="0"/>
            </a:br>
            <a:r>
              <a:rPr lang="ru-RU" sz="3600" b="1" dirty="0"/>
              <a:t>школьного краеведческого музея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3739" y="2389280"/>
            <a:ext cx="3705760" cy="2470506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  <p:pic>
        <p:nvPicPr>
          <p:cNvPr id="5" name="Picture 12" descr="IMG_21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33" y="4168524"/>
            <a:ext cx="2914077" cy="1892194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G_21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401" y="1636939"/>
            <a:ext cx="2529633" cy="1989825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IMG_215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400" y="3843875"/>
            <a:ext cx="2529633" cy="2216843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050" t="3451" r="6120"/>
          <a:stretch/>
        </p:blipFill>
        <p:spPr>
          <a:xfrm>
            <a:off x="1318533" y="1582651"/>
            <a:ext cx="2916328" cy="2044113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51189" y="3663530"/>
            <a:ext cx="31285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«Они сражались за Родину»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0131" y="6172396"/>
            <a:ext cx="2890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Изобретения человечества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8257" y="5565090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Уголок крестьянской избы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55250" y="6198852"/>
            <a:ext cx="1933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Город мастеров</a:t>
            </a:r>
          </a:p>
        </p:txBody>
      </p:sp>
    </p:spTree>
    <p:extLst>
      <p:ext uri="{BB962C8B-B14F-4D97-AF65-F5344CB8AC3E}">
        <p14:creationId xmlns:p14="http://schemas.microsoft.com/office/powerpoint/2010/main" val="373377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115553"/>
            <a:ext cx="9544050" cy="8572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3600" b="1" dirty="0" smtClean="0"/>
              <a:t>Разделы экспозиции </a:t>
            </a:r>
            <a:br>
              <a:rPr lang="ru-RU" sz="3600" b="1" dirty="0" smtClean="0"/>
            </a:br>
            <a:r>
              <a:rPr lang="ru-RU" sz="3600" b="1" dirty="0" smtClean="0"/>
              <a:t>школьного краеведческого музея</a:t>
            </a:r>
            <a:endParaRPr lang="ru-RU" sz="36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0" t="22207" b="2581"/>
          <a:stretch/>
        </p:blipFill>
        <p:spPr>
          <a:xfrm rot="5400000">
            <a:off x="625680" y="2231769"/>
            <a:ext cx="4560841" cy="2841878"/>
          </a:xfrm>
          <a:prstGeom prst="rect">
            <a:avLst/>
          </a:prstGeom>
          <a:ln w="28575">
            <a:solidFill>
              <a:srgbClr val="006600"/>
            </a:solidFill>
          </a:ln>
        </p:spPr>
      </p:pic>
      <p:pic>
        <p:nvPicPr>
          <p:cNvPr id="16" name="Picture 10" descr="IMG_21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368" y="4406239"/>
            <a:ext cx="2412268" cy="1608924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60414" y="5933128"/>
            <a:ext cx="2491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История образования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29275" y="3868282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Летопись Фоминской школы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25957" y="6272844"/>
            <a:ext cx="2673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История одного экспоната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8153" y="4351844"/>
            <a:ext cx="2674533" cy="1783022"/>
          </a:xfrm>
          <a:prstGeom prst="rect">
            <a:avLst/>
          </a:prstGeom>
          <a:ln w="28575">
            <a:solidFill>
              <a:srgbClr val="00660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589" y="1344693"/>
            <a:ext cx="4072340" cy="2419797"/>
          </a:xfrm>
          <a:prstGeom prst="rect">
            <a:avLst/>
          </a:prstGeom>
          <a:ln w="28575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361351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846" y="153195"/>
            <a:ext cx="11297104" cy="1143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3600" b="1" dirty="0" smtClean="0"/>
              <a:t>Работа школьного краеведческого музея</a:t>
            </a:r>
            <a:endParaRPr lang="ru-RU" sz="3600" b="1" dirty="0"/>
          </a:p>
        </p:txBody>
      </p:sp>
      <p:pic>
        <p:nvPicPr>
          <p:cNvPr id="8" name="Объект 3" descr="\\192.168.0.254\Soft\фото\ДДД\встреча ддд январь 2007 045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17" y="1237002"/>
            <a:ext cx="3453607" cy="2418555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декабрь 2007 06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307" y="1219200"/>
            <a:ext cx="3162993" cy="2371611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64" y="4123296"/>
            <a:ext cx="3528136" cy="2352876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\\192.168.0.254\Soft\фото\28.04.2011\DCIM\100MSDCF\DSC072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49" y="1237002"/>
            <a:ext cx="3210533" cy="2393950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312" y="4123296"/>
            <a:ext cx="3401888" cy="2268946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12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4" y="4176239"/>
            <a:ext cx="3259535" cy="2444651"/>
          </a:xfrm>
          <a:prstGeom prst="rect">
            <a:avLst/>
          </a:prstGeom>
        </p:spPr>
      </p:pic>
      <p:pic>
        <p:nvPicPr>
          <p:cNvPr id="10" name="Рисунок 5" descr="\\192.168.0.254\Soft\фото\28.04.2011\DCIM\100MSDCF\DSC07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308968"/>
            <a:ext cx="3365500" cy="237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4" descr="\\192.168.0.254\Soft\фото\ДДД\встреча ддд январь 2007 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170" y="1308968"/>
            <a:ext cx="3374230" cy="246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502104" y="282878"/>
            <a:ext cx="10013496" cy="140053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3600" b="1" dirty="0" smtClean="0"/>
              <a:t>Работа школьного краеведческого музея</a:t>
            </a:r>
            <a:endParaRPr lang="ru-RU" sz="36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75" y="1279078"/>
            <a:ext cx="3244850" cy="2433638"/>
          </a:xfrm>
          <a:prstGeom prst="rect">
            <a:avLst/>
          </a:prstGeom>
        </p:spPr>
      </p:pic>
      <p:pic>
        <p:nvPicPr>
          <p:cNvPr id="1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4071365"/>
            <a:ext cx="3399007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4" descr="\\192.168.0.254\Soft\фото\28.04.2011\DCIM\100MSDCF\DSC072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4208463"/>
            <a:ext cx="3371850" cy="246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05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312" y="476672"/>
            <a:ext cx="10122314" cy="8572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3600" b="1" dirty="0" smtClean="0"/>
              <a:t>Работа школьного краеведческого музея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95" y="1731231"/>
            <a:ext cx="4309674" cy="32322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112" y="3151415"/>
            <a:ext cx="4423797" cy="323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7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ертикальный свиток 5"/>
          <p:cNvSpPr/>
          <p:nvPr/>
        </p:nvSpPr>
        <p:spPr>
          <a:xfrm>
            <a:off x="6045200" y="1298577"/>
            <a:ext cx="2895600" cy="5384800"/>
          </a:xfrm>
          <a:prstGeom prst="verticalScroll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7-8 классы: </a:t>
            </a:r>
            <a:r>
              <a:rPr lang="ru-RU" sz="2000" dirty="0" smtClean="0">
                <a:solidFill>
                  <a:schemeClr val="bg1"/>
                </a:solidFill>
              </a:rPr>
              <a:t>подготовка и проведение экскурсий по стендам музея, тематических классных часов по краеведению в младших классах, поисковые задания</a:t>
            </a: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88900" y="1257300"/>
            <a:ext cx="2895600" cy="5384800"/>
          </a:xfrm>
          <a:prstGeom prst="verticalScroll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1-4 класс: </a:t>
            </a:r>
            <a:r>
              <a:rPr lang="ru-RU" sz="2000" dirty="0" smtClean="0">
                <a:solidFill>
                  <a:schemeClr val="bg1"/>
                </a:solidFill>
              </a:rPr>
              <a:t>знакомство с историей, краеведением через прослушивание и обсуждение определённых тем, через встречи, экскурсии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654" y="153195"/>
            <a:ext cx="11207296" cy="1143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3600" b="1" dirty="0" smtClean="0"/>
              <a:t>Работа школьного краеведческого музея</a:t>
            </a:r>
            <a:endParaRPr lang="ru-RU" sz="3600" b="1" dirty="0"/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2984500" y="1296195"/>
            <a:ext cx="2895600" cy="5384800"/>
          </a:xfrm>
          <a:prstGeom prst="verticalScroll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5-6 классы: </a:t>
            </a:r>
            <a:r>
              <a:rPr lang="ru-RU" sz="2000" dirty="0" smtClean="0">
                <a:solidFill>
                  <a:schemeClr val="bg1"/>
                </a:solidFill>
              </a:rPr>
              <a:t>изучение истории школы, посёлка, страны посредством экскурсий и знакомства с экспонатами музея, разовые поисковые задания</a:t>
            </a: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9105900" y="1276748"/>
            <a:ext cx="2895600" cy="5384800"/>
          </a:xfrm>
          <a:prstGeom prst="verticalScroll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9-11 классы: </a:t>
            </a:r>
            <a:r>
              <a:rPr lang="ru-RU" sz="2000" dirty="0" smtClean="0">
                <a:solidFill>
                  <a:schemeClr val="bg1"/>
                </a:solidFill>
              </a:rPr>
              <a:t>исследовательская работа, проведение массовых мероприятий вместе с руководителем музея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9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b="1" dirty="0" smtClean="0"/>
              <a:t>К 70-летию Победы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 algn="ctr">
              <a:buNone/>
            </a:pPr>
            <a:endParaRPr lang="ru-RU" sz="2400" dirty="0" smtClean="0"/>
          </a:p>
          <a:p>
            <a:pPr marL="0" indent="0" algn="ctr">
              <a:buNone/>
            </a:pPr>
            <a:r>
              <a:rPr lang="ru-RU" sz="2400" dirty="0" smtClean="0"/>
              <a:t>Интервью </a:t>
            </a:r>
            <a:r>
              <a:rPr lang="ru-RU" sz="2400" dirty="0"/>
              <a:t>с ветераном </a:t>
            </a:r>
            <a:r>
              <a:rPr lang="ru-RU" sz="2400" dirty="0" err="1"/>
              <a:t>ВОв</a:t>
            </a:r>
            <a:r>
              <a:rPr lang="ru-RU" sz="2400" dirty="0"/>
              <a:t> </a:t>
            </a:r>
            <a:r>
              <a:rPr lang="ru-RU" sz="2400" dirty="0" err="1"/>
              <a:t>Кисленковым</a:t>
            </a:r>
            <a:r>
              <a:rPr lang="ru-RU" sz="2400" dirty="0"/>
              <a:t> В.Ф. и поздравление с Днем Победы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28" y="1428713"/>
            <a:ext cx="4681819" cy="31212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64" y="1428713"/>
            <a:ext cx="4681817" cy="312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6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311</TotalTime>
  <Words>209</Words>
  <Application>Microsoft Office PowerPoint</Application>
  <PresentationFormat>Широкоэкранный</PresentationFormat>
  <Paragraphs>45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 3</vt:lpstr>
      <vt:lpstr>Ион</vt:lpstr>
      <vt:lpstr>Школьный краеведческий музей                            Орлова Арина                                        ученица 8 класса                                     МОУ Фоминской СШ </vt:lpstr>
      <vt:lpstr>Есть Фоминская школа в районе, В этой школе прекрасный музей. Он без всякого внешнего блеска Собирает на встречи друзей. </vt:lpstr>
      <vt:lpstr>Разделы экспозиции  школьного краеведческого музея</vt:lpstr>
      <vt:lpstr>Разделы экспозиции  школьного краеведческого музея</vt:lpstr>
      <vt:lpstr>Работа школьного краеведческого музея</vt:lpstr>
      <vt:lpstr>Работа школьного краеведческого музея</vt:lpstr>
      <vt:lpstr>Работа школьного краеведческого музея</vt:lpstr>
      <vt:lpstr>Работа школьного краеведческого музея</vt:lpstr>
      <vt:lpstr>К 70-летию Победы</vt:lpstr>
      <vt:lpstr>Традиционные мероприятия,  посвященные  Великой Отечественной войне</vt:lpstr>
      <vt:lpstr>Традиционные мероприятия,  посвященные  Великой Отечественной войне</vt:lpstr>
      <vt:lpstr>Традиционные мероприятия,  посвященные  Великой Отечественной войне</vt:lpstr>
      <vt:lpstr>Участие в районных мероприятиях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Михаил</cp:lastModifiedBy>
  <cp:revision>14</cp:revision>
  <dcterms:created xsi:type="dcterms:W3CDTF">2018-10-17T20:18:09Z</dcterms:created>
  <dcterms:modified xsi:type="dcterms:W3CDTF">2018-10-19T20:55:51Z</dcterms:modified>
</cp:coreProperties>
</file>